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8" r:id="rId5"/>
    <p:sldId id="1475" r:id="rId6"/>
    <p:sldId id="821" r:id="rId7"/>
    <p:sldId id="1479" r:id="rId8"/>
    <p:sldId id="1482" r:id="rId9"/>
    <p:sldId id="1484" r:id="rId10"/>
    <p:sldId id="1481" r:id="rId11"/>
    <p:sldId id="1480" r:id="rId12"/>
    <p:sldId id="1483" r:id="rId13"/>
    <p:sldId id="1477" r:id="rId14"/>
    <p:sldId id="1485" r:id="rId15"/>
    <p:sldId id="1476" r:id="rId16"/>
    <p:sldId id="1486" r:id="rId17"/>
    <p:sldId id="256" r:id="rId18"/>
    <p:sldId id="257" r:id="rId19"/>
    <p:sldId id="1478" r:id="rId20"/>
    <p:sldId id="1490" r:id="rId21"/>
    <p:sldId id="1489" r:id="rId22"/>
    <p:sldId id="1492" r:id="rId23"/>
    <p:sldId id="1488" r:id="rId24"/>
    <p:sldId id="1526" r:id="rId25"/>
    <p:sldId id="14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71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B067FF-362F-4506-BE3A-C83A8A321FEC}" v="8" dt="2025-03-19T15:02:13.2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809" autoAdjust="0"/>
  </p:normalViewPr>
  <p:slideViewPr>
    <p:cSldViewPr snapToGrid="0">
      <p:cViewPr varScale="1">
        <p:scale>
          <a:sx n="49" d="100"/>
          <a:sy n="49" d="100"/>
        </p:scale>
        <p:origin x="1336" y="44"/>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den Foster" userId="dc195220-3319-487c-b2fe-9b7ecf30354b" providerId="ADAL" clId="{B7971922-DC41-4DD8-9C81-CAEFA0B27D79}"/>
    <pc:docChg chg="undo custSel addSld modSld">
      <pc:chgData name="Hayden Foster" userId="dc195220-3319-487c-b2fe-9b7ecf30354b" providerId="ADAL" clId="{B7971922-DC41-4DD8-9C81-CAEFA0B27D79}" dt="2025-01-13T15:11:44.042" v="27" actId="14100"/>
      <pc:docMkLst>
        <pc:docMk/>
      </pc:docMkLst>
      <pc:sldChg chg="modSp mod">
        <pc:chgData name="Hayden Foster" userId="dc195220-3319-487c-b2fe-9b7ecf30354b" providerId="ADAL" clId="{B7971922-DC41-4DD8-9C81-CAEFA0B27D79}" dt="2025-01-06T11:36:57.461" v="17" actId="14100"/>
        <pc:sldMkLst>
          <pc:docMk/>
          <pc:sldMk cId="282547455" sldId="257"/>
        </pc:sldMkLst>
        <pc:spChg chg="mod">
          <ac:chgData name="Hayden Foster" userId="dc195220-3319-487c-b2fe-9b7ecf30354b" providerId="ADAL" clId="{B7971922-DC41-4DD8-9C81-CAEFA0B27D79}" dt="2025-01-06T11:36:32.045" v="11" actId="255"/>
          <ac:spMkLst>
            <pc:docMk/>
            <pc:sldMk cId="282547455" sldId="257"/>
            <ac:spMk id="4" creationId="{5A2F12EF-2D9D-D04B-D1B3-DCAC9FA717FD}"/>
          </ac:spMkLst>
        </pc:spChg>
        <pc:spChg chg="mod">
          <ac:chgData name="Hayden Foster" userId="dc195220-3319-487c-b2fe-9b7ecf30354b" providerId="ADAL" clId="{B7971922-DC41-4DD8-9C81-CAEFA0B27D79}" dt="2025-01-06T11:36:42.521" v="13" actId="255"/>
          <ac:spMkLst>
            <pc:docMk/>
            <pc:sldMk cId="282547455" sldId="257"/>
            <ac:spMk id="7" creationId="{3C76AF59-D5D3-1D23-A9C8-EABBECFBB70F}"/>
          </ac:spMkLst>
        </pc:spChg>
        <pc:spChg chg="mod">
          <ac:chgData name="Hayden Foster" userId="dc195220-3319-487c-b2fe-9b7ecf30354b" providerId="ADAL" clId="{B7971922-DC41-4DD8-9C81-CAEFA0B27D79}" dt="2025-01-06T11:36:37.562" v="12" actId="255"/>
          <ac:spMkLst>
            <pc:docMk/>
            <pc:sldMk cId="282547455" sldId="257"/>
            <ac:spMk id="8" creationId="{650B6FC5-27C4-CF47-D060-41AE1B2A442C}"/>
          </ac:spMkLst>
        </pc:spChg>
        <pc:grpChg chg="mod">
          <ac:chgData name="Hayden Foster" userId="dc195220-3319-487c-b2fe-9b7ecf30354b" providerId="ADAL" clId="{B7971922-DC41-4DD8-9C81-CAEFA0B27D79}" dt="2025-01-06T11:36:57.461" v="17" actId="14100"/>
          <ac:grpSpMkLst>
            <pc:docMk/>
            <pc:sldMk cId="282547455" sldId="257"/>
            <ac:grpSpMk id="18" creationId="{D9FC7CA6-1E83-2012-3242-6302FFFC4C52}"/>
          </ac:grpSpMkLst>
        </pc:grpChg>
        <pc:cxnChg chg="mod">
          <ac:chgData name="Hayden Foster" userId="dc195220-3319-487c-b2fe-9b7ecf30354b" providerId="ADAL" clId="{B7971922-DC41-4DD8-9C81-CAEFA0B27D79}" dt="2025-01-06T11:36:42.521" v="13" actId="255"/>
          <ac:cxnSpMkLst>
            <pc:docMk/>
            <pc:sldMk cId="282547455" sldId="257"/>
            <ac:cxnSpMk id="10" creationId="{7378D3D7-5C53-6042-ADEC-D36C2A690588}"/>
          </ac:cxnSpMkLst>
        </pc:cxnChg>
        <pc:cxnChg chg="mod">
          <ac:chgData name="Hayden Foster" userId="dc195220-3319-487c-b2fe-9b7ecf30354b" providerId="ADAL" clId="{B7971922-DC41-4DD8-9C81-CAEFA0B27D79}" dt="2025-01-06T11:36:52.891" v="16" actId="14100"/>
          <ac:cxnSpMkLst>
            <pc:docMk/>
            <pc:sldMk cId="282547455" sldId="257"/>
            <ac:cxnSpMk id="12" creationId="{17D8E7C3-340E-B03B-045F-885CABE7D58B}"/>
          </ac:cxnSpMkLst>
        </pc:cxnChg>
        <pc:cxnChg chg="mod">
          <ac:chgData name="Hayden Foster" userId="dc195220-3319-487c-b2fe-9b7ecf30354b" providerId="ADAL" clId="{B7971922-DC41-4DD8-9C81-CAEFA0B27D79}" dt="2025-01-06T11:36:32.045" v="11" actId="255"/>
          <ac:cxnSpMkLst>
            <pc:docMk/>
            <pc:sldMk cId="282547455" sldId="257"/>
            <ac:cxnSpMk id="15" creationId="{0F48F3FB-3716-5C95-4599-C7195EEEC7FD}"/>
          </ac:cxnSpMkLst>
        </pc:cxnChg>
      </pc:sldChg>
      <pc:sldChg chg="modSp mod">
        <pc:chgData name="Hayden Foster" userId="dc195220-3319-487c-b2fe-9b7ecf30354b" providerId="ADAL" clId="{B7971922-DC41-4DD8-9C81-CAEFA0B27D79}" dt="2025-01-13T15:11:44.042" v="27" actId="14100"/>
        <pc:sldMkLst>
          <pc:docMk/>
          <pc:sldMk cId="1549790967" sldId="1475"/>
        </pc:sldMkLst>
      </pc:sldChg>
      <pc:sldChg chg="addSp delSp modSp new mod">
        <pc:chgData name="Hayden Foster" userId="dc195220-3319-487c-b2fe-9b7ecf30354b" providerId="ADAL" clId="{B7971922-DC41-4DD8-9C81-CAEFA0B27D79}" dt="2025-01-06T11:38:04.876" v="23" actId="21"/>
        <pc:sldMkLst>
          <pc:docMk/>
          <pc:sldMk cId="433236189" sldId="1476"/>
        </pc:sldMkLst>
      </pc:sldChg>
    </pc:docChg>
  </pc:docChgLst>
  <pc:docChgLst>
    <pc:chgData name="Hayden Foster" userId="dc195220-3319-487c-b2fe-9b7ecf30354b" providerId="ADAL" clId="{7EBC496F-65C0-4729-AEE5-AA7BD2A72F05}"/>
    <pc:docChg chg="delSld">
      <pc:chgData name="Hayden Foster" userId="dc195220-3319-487c-b2fe-9b7ecf30354b" providerId="ADAL" clId="{7EBC496F-65C0-4729-AEE5-AA7BD2A72F05}" dt="2025-02-06T11:44:50.385" v="0" actId="47"/>
      <pc:docMkLst>
        <pc:docMk/>
      </pc:docMkLst>
      <pc:sldChg chg="del">
        <pc:chgData name="Hayden Foster" userId="dc195220-3319-487c-b2fe-9b7ecf30354b" providerId="ADAL" clId="{7EBC496F-65C0-4729-AEE5-AA7BD2A72F05}" dt="2025-02-06T11:44:50.385" v="0" actId="47"/>
        <pc:sldMkLst>
          <pc:docMk/>
          <pc:sldMk cId="433236189" sldId="1476"/>
        </pc:sldMkLst>
      </pc:sldChg>
    </pc:docChg>
  </pc:docChgLst>
  <pc:docChgLst>
    <pc:chgData name="Richard Daone" userId="aa6b85e6-750f-4298-8e3f-cf58ed62dfa4" providerId="ADAL" clId="{AA6E6472-4FEA-4151-9190-CF032FFB8BA9}"/>
    <pc:docChg chg="modSld">
      <pc:chgData name="Richard Daone" userId="aa6b85e6-750f-4298-8e3f-cf58ed62dfa4" providerId="ADAL" clId="{AA6E6472-4FEA-4151-9190-CF032FFB8BA9}" dt="2025-03-19T07:51:15.397" v="65" actId="20577"/>
      <pc:docMkLst>
        <pc:docMk/>
      </pc:docMkLst>
      <pc:sldChg chg="modSp mod">
        <pc:chgData name="Richard Daone" userId="aa6b85e6-750f-4298-8e3f-cf58ed62dfa4" providerId="ADAL" clId="{AA6E6472-4FEA-4151-9190-CF032FFB8BA9}" dt="2025-03-19T07:44:14.379" v="11" actId="20577"/>
        <pc:sldMkLst>
          <pc:docMk/>
          <pc:sldMk cId="1549790967" sldId="1475"/>
        </pc:sldMkLst>
        <pc:graphicFrameChg chg="modGraphic">
          <ac:chgData name="Richard Daone" userId="aa6b85e6-750f-4298-8e3f-cf58ed62dfa4" providerId="ADAL" clId="{AA6E6472-4FEA-4151-9190-CF032FFB8BA9}" dt="2025-03-19T07:44:14.379" v="11" actId="20577"/>
          <ac:graphicFrameMkLst>
            <pc:docMk/>
            <pc:sldMk cId="1549790967" sldId="1475"/>
            <ac:graphicFrameMk id="3" creationId="{7920992D-99EC-CFB7-37D9-6988C334176A}"/>
          </ac:graphicFrameMkLst>
        </pc:graphicFrameChg>
      </pc:sldChg>
      <pc:sldChg chg="modSp mod">
        <pc:chgData name="Richard Daone" userId="aa6b85e6-750f-4298-8e3f-cf58ed62dfa4" providerId="ADAL" clId="{AA6E6472-4FEA-4151-9190-CF032FFB8BA9}" dt="2025-03-19T07:51:15.397" v="65" actId="20577"/>
        <pc:sldMkLst>
          <pc:docMk/>
          <pc:sldMk cId="200646153" sldId="1477"/>
        </pc:sldMkLst>
        <pc:spChg chg="mod">
          <ac:chgData name="Richard Daone" userId="aa6b85e6-750f-4298-8e3f-cf58ed62dfa4" providerId="ADAL" clId="{AA6E6472-4FEA-4151-9190-CF032FFB8BA9}" dt="2025-03-19T07:51:15.397" v="65" actId="20577"/>
          <ac:spMkLst>
            <pc:docMk/>
            <pc:sldMk cId="200646153" sldId="1477"/>
            <ac:spMk id="3" creationId="{63F8809C-F803-5485-7D96-52CED265A93C}"/>
          </ac:spMkLst>
        </pc:spChg>
      </pc:sldChg>
      <pc:sldChg chg="modSp mod">
        <pc:chgData name="Richard Daone" userId="aa6b85e6-750f-4298-8e3f-cf58ed62dfa4" providerId="ADAL" clId="{AA6E6472-4FEA-4151-9190-CF032FFB8BA9}" dt="2025-03-19T07:45:30.639" v="31" actId="20577"/>
        <pc:sldMkLst>
          <pc:docMk/>
          <pc:sldMk cId="3019072057" sldId="1479"/>
        </pc:sldMkLst>
        <pc:spChg chg="mod">
          <ac:chgData name="Richard Daone" userId="aa6b85e6-750f-4298-8e3f-cf58ed62dfa4" providerId="ADAL" clId="{AA6E6472-4FEA-4151-9190-CF032FFB8BA9}" dt="2025-03-19T07:45:30.639" v="31" actId="20577"/>
          <ac:spMkLst>
            <pc:docMk/>
            <pc:sldMk cId="3019072057" sldId="1479"/>
            <ac:spMk id="3" creationId="{DF4EB0D3-DBDC-C9C6-5B16-4385F1903C19}"/>
          </ac:spMkLst>
        </pc:spChg>
      </pc:sldChg>
      <pc:sldChg chg="modSp mod">
        <pc:chgData name="Richard Daone" userId="aa6b85e6-750f-4298-8e3f-cf58ed62dfa4" providerId="ADAL" clId="{AA6E6472-4FEA-4151-9190-CF032FFB8BA9}" dt="2025-03-19T07:46:45.740" v="63" actId="20577"/>
        <pc:sldMkLst>
          <pc:docMk/>
          <pc:sldMk cId="1064180436" sldId="1480"/>
        </pc:sldMkLst>
        <pc:spChg chg="mod">
          <ac:chgData name="Richard Daone" userId="aa6b85e6-750f-4298-8e3f-cf58ed62dfa4" providerId="ADAL" clId="{AA6E6472-4FEA-4151-9190-CF032FFB8BA9}" dt="2025-03-19T07:46:45.740" v="63" actId="20577"/>
          <ac:spMkLst>
            <pc:docMk/>
            <pc:sldMk cId="1064180436" sldId="1480"/>
            <ac:spMk id="2" creationId="{891463DF-EF23-42B9-B5A7-AFBD7FEE754D}"/>
          </ac:spMkLst>
        </pc:spChg>
      </pc:sldChg>
    </pc:docChg>
  </pc:docChgLst>
  <pc:docChgLst>
    <pc:chgData name="Hayden Foster" userId="dc195220-3319-487c-b2fe-9b7ecf30354b" providerId="ADAL" clId="{84B067FF-362F-4506-BE3A-C83A8A321FEC}"/>
    <pc:docChg chg="undo redo custSel addSld delSld modSld sldOrd">
      <pc:chgData name="Hayden Foster" userId="dc195220-3319-487c-b2fe-9b7ecf30354b" providerId="ADAL" clId="{84B067FF-362F-4506-BE3A-C83A8A321FEC}" dt="2025-03-20T11:54:15.439" v="1744" actId="20577"/>
      <pc:docMkLst>
        <pc:docMk/>
      </pc:docMkLst>
      <pc:sldChg chg="modNotesTx">
        <pc:chgData name="Hayden Foster" userId="dc195220-3319-487c-b2fe-9b7ecf30354b" providerId="ADAL" clId="{84B067FF-362F-4506-BE3A-C83A8A321FEC}" dt="2025-03-19T10:55:38.747" v="913" actId="313"/>
        <pc:sldMkLst>
          <pc:docMk/>
          <pc:sldMk cId="3712793052" sldId="256"/>
        </pc:sldMkLst>
      </pc:sldChg>
      <pc:sldChg chg="modSp mod modNotesTx">
        <pc:chgData name="Hayden Foster" userId="dc195220-3319-487c-b2fe-9b7ecf30354b" providerId="ADAL" clId="{84B067FF-362F-4506-BE3A-C83A8A321FEC}" dt="2025-03-19T09:48:16.240" v="799" actId="33524"/>
        <pc:sldMkLst>
          <pc:docMk/>
          <pc:sldMk cId="282547455" sldId="257"/>
        </pc:sldMkLst>
        <pc:grpChg chg="mod">
          <ac:chgData name="Hayden Foster" userId="dc195220-3319-487c-b2fe-9b7ecf30354b" providerId="ADAL" clId="{84B067FF-362F-4506-BE3A-C83A8A321FEC}" dt="2025-03-13T16:25:43.405" v="356" actId="14100"/>
          <ac:grpSpMkLst>
            <pc:docMk/>
            <pc:sldMk cId="282547455" sldId="257"/>
            <ac:grpSpMk id="18" creationId="{D9FC7CA6-1E83-2012-3242-6302FFFC4C52}"/>
          </ac:grpSpMkLst>
        </pc:grpChg>
      </pc:sldChg>
      <pc:sldChg chg="modSp mod">
        <pc:chgData name="Hayden Foster" userId="dc195220-3319-487c-b2fe-9b7ecf30354b" providerId="ADAL" clId="{84B067FF-362F-4506-BE3A-C83A8A321FEC}" dt="2025-03-10T16:51:58.528" v="27" actId="20577"/>
        <pc:sldMkLst>
          <pc:docMk/>
          <pc:sldMk cId="2824793414" sldId="258"/>
        </pc:sldMkLst>
        <pc:spChg chg="mod">
          <ac:chgData name="Hayden Foster" userId="dc195220-3319-487c-b2fe-9b7ecf30354b" providerId="ADAL" clId="{84B067FF-362F-4506-BE3A-C83A8A321FEC}" dt="2025-03-10T16:51:53.126" v="17" actId="20577"/>
          <ac:spMkLst>
            <pc:docMk/>
            <pc:sldMk cId="2824793414" sldId="258"/>
            <ac:spMk id="7" creationId="{A03E0B8C-8651-3BC1-577C-A1A6ACA987D8}"/>
          </ac:spMkLst>
        </pc:spChg>
        <pc:spChg chg="mod">
          <ac:chgData name="Hayden Foster" userId="dc195220-3319-487c-b2fe-9b7ecf30354b" providerId="ADAL" clId="{84B067FF-362F-4506-BE3A-C83A8A321FEC}" dt="2025-03-10T16:51:58.528" v="27" actId="20577"/>
          <ac:spMkLst>
            <pc:docMk/>
            <pc:sldMk cId="2824793414" sldId="258"/>
            <ac:spMk id="8" creationId="{D4546CE6-B1CD-A10E-ECB7-503380FBF863}"/>
          </ac:spMkLst>
        </pc:spChg>
      </pc:sldChg>
      <pc:sldChg chg="add modNotesTx">
        <pc:chgData name="Hayden Foster" userId="dc195220-3319-487c-b2fe-9b7ecf30354b" providerId="ADAL" clId="{84B067FF-362F-4506-BE3A-C83A8A321FEC}" dt="2025-03-19T14:47:49.444" v="1729" actId="20577"/>
        <pc:sldMkLst>
          <pc:docMk/>
          <pc:sldMk cId="3515509083" sldId="821"/>
        </pc:sldMkLst>
      </pc:sldChg>
      <pc:sldChg chg="addSp delSp modSp mod">
        <pc:chgData name="Hayden Foster" userId="dc195220-3319-487c-b2fe-9b7ecf30354b" providerId="ADAL" clId="{84B067FF-362F-4506-BE3A-C83A8A321FEC}" dt="2025-03-19T10:52:04.438" v="904" actId="20577"/>
        <pc:sldMkLst>
          <pc:docMk/>
          <pc:sldMk cId="1549790967" sldId="1475"/>
        </pc:sldMkLst>
        <pc:spChg chg="mod">
          <ac:chgData name="Hayden Foster" userId="dc195220-3319-487c-b2fe-9b7ecf30354b" providerId="ADAL" clId="{84B067FF-362F-4506-BE3A-C83A8A321FEC}" dt="2025-03-12T11:02:42.392" v="28" actId="14100"/>
          <ac:spMkLst>
            <pc:docMk/>
            <pc:sldMk cId="1549790967" sldId="1475"/>
            <ac:spMk id="2" creationId="{15574E5F-2C67-F393-45EF-9E9C241244C4}"/>
          </ac:spMkLst>
        </pc:spChg>
        <pc:graphicFrameChg chg="add mod modGraphic">
          <ac:chgData name="Hayden Foster" userId="dc195220-3319-487c-b2fe-9b7ecf30354b" providerId="ADAL" clId="{84B067FF-362F-4506-BE3A-C83A8A321FEC}" dt="2025-03-19T10:52:04.438" v="904" actId="20577"/>
          <ac:graphicFrameMkLst>
            <pc:docMk/>
            <pc:sldMk cId="1549790967" sldId="1475"/>
            <ac:graphicFrameMk id="3" creationId="{7920992D-99EC-CFB7-37D9-6988C334176A}"/>
          </ac:graphicFrameMkLst>
        </pc:graphicFrameChg>
      </pc:sldChg>
      <pc:sldChg chg="addSp delSp modSp add mod modNotesTx">
        <pc:chgData name="Hayden Foster" userId="dc195220-3319-487c-b2fe-9b7ecf30354b" providerId="ADAL" clId="{84B067FF-362F-4506-BE3A-C83A8A321FEC}" dt="2025-03-18T09:41:14.745" v="763" actId="20577"/>
        <pc:sldMkLst>
          <pc:docMk/>
          <pc:sldMk cId="258856311" sldId="1476"/>
        </pc:sldMkLst>
        <pc:spChg chg="add mod">
          <ac:chgData name="Hayden Foster" userId="dc195220-3319-487c-b2fe-9b7ecf30354b" providerId="ADAL" clId="{84B067FF-362F-4506-BE3A-C83A8A321FEC}" dt="2025-03-12T11:12:58.929" v="98" actId="20577"/>
          <ac:spMkLst>
            <pc:docMk/>
            <pc:sldMk cId="258856311" sldId="1476"/>
            <ac:spMk id="2" creationId="{7B48CE64-10BC-0D38-F756-C935361E0884}"/>
          </ac:spMkLst>
        </pc:spChg>
        <pc:picChg chg="add mod">
          <ac:chgData name="Hayden Foster" userId="dc195220-3319-487c-b2fe-9b7ecf30354b" providerId="ADAL" clId="{84B067FF-362F-4506-BE3A-C83A8A321FEC}" dt="2025-03-12T11:12:06.616" v="49" actId="732"/>
          <ac:picMkLst>
            <pc:docMk/>
            <pc:sldMk cId="258856311" sldId="1476"/>
            <ac:picMk id="2050" creationId="{05CB72B7-72DC-9FB3-62FB-DD2D65649C81}"/>
          </ac:picMkLst>
        </pc:picChg>
      </pc:sldChg>
      <pc:sldChg chg="addSp delSp modSp new mod modNotesTx">
        <pc:chgData name="Hayden Foster" userId="dc195220-3319-487c-b2fe-9b7ecf30354b" providerId="ADAL" clId="{84B067FF-362F-4506-BE3A-C83A8A321FEC}" dt="2025-03-18T09:40:19.051" v="761" actId="20577"/>
        <pc:sldMkLst>
          <pc:docMk/>
          <pc:sldMk cId="200646153" sldId="1477"/>
        </pc:sldMkLst>
        <pc:spChg chg="add mod">
          <ac:chgData name="Hayden Foster" userId="dc195220-3319-487c-b2fe-9b7ecf30354b" providerId="ADAL" clId="{84B067FF-362F-4506-BE3A-C83A8A321FEC}" dt="2025-03-18T09:40:19.051" v="761" actId="20577"/>
          <ac:spMkLst>
            <pc:docMk/>
            <pc:sldMk cId="200646153" sldId="1477"/>
            <ac:spMk id="3" creationId="{63F8809C-F803-5485-7D96-52CED265A93C}"/>
          </ac:spMkLst>
        </pc:spChg>
        <pc:spChg chg="add mod">
          <ac:chgData name="Hayden Foster" userId="dc195220-3319-487c-b2fe-9b7ecf30354b" providerId="ADAL" clId="{84B067FF-362F-4506-BE3A-C83A8A321FEC}" dt="2025-03-14T14:21:10.242" v="417" actId="207"/>
          <ac:spMkLst>
            <pc:docMk/>
            <pc:sldMk cId="200646153" sldId="1477"/>
            <ac:spMk id="5" creationId="{5C1DC5EB-CACF-D645-36C5-49F2645E0B04}"/>
          </ac:spMkLst>
        </pc:spChg>
        <pc:spChg chg="add mod">
          <ac:chgData name="Hayden Foster" userId="dc195220-3319-487c-b2fe-9b7ecf30354b" providerId="ADAL" clId="{84B067FF-362F-4506-BE3A-C83A8A321FEC}" dt="2025-03-14T14:20:00.422" v="400" actId="21"/>
          <ac:spMkLst>
            <pc:docMk/>
            <pc:sldMk cId="200646153" sldId="1477"/>
            <ac:spMk id="6" creationId="{4B498104-843B-6F38-E03C-DE8F02F7AA3B}"/>
          </ac:spMkLst>
        </pc:spChg>
      </pc:sldChg>
      <pc:sldChg chg="addSp modSp new mod modNotesTx">
        <pc:chgData name="Hayden Foster" userId="dc195220-3319-487c-b2fe-9b7ecf30354b" providerId="ADAL" clId="{84B067FF-362F-4506-BE3A-C83A8A321FEC}" dt="2025-03-18T09:42:58.484" v="764" actId="33524"/>
        <pc:sldMkLst>
          <pc:docMk/>
          <pc:sldMk cId="2853538110" sldId="1478"/>
        </pc:sldMkLst>
        <pc:spChg chg="add mod">
          <ac:chgData name="Hayden Foster" userId="dc195220-3319-487c-b2fe-9b7ecf30354b" providerId="ADAL" clId="{84B067FF-362F-4506-BE3A-C83A8A321FEC}" dt="2025-03-14T14:26:42.869" v="497" actId="20577"/>
          <ac:spMkLst>
            <pc:docMk/>
            <pc:sldMk cId="2853538110" sldId="1478"/>
            <ac:spMk id="3" creationId="{20EED90C-2750-F5B2-B994-E2112AD5A530}"/>
          </ac:spMkLst>
        </pc:spChg>
        <pc:spChg chg="add mod">
          <ac:chgData name="Hayden Foster" userId="dc195220-3319-487c-b2fe-9b7ecf30354b" providerId="ADAL" clId="{84B067FF-362F-4506-BE3A-C83A8A321FEC}" dt="2025-03-14T14:25:56.185" v="475" actId="1076"/>
          <ac:spMkLst>
            <pc:docMk/>
            <pc:sldMk cId="2853538110" sldId="1478"/>
            <ac:spMk id="4" creationId="{9CDF1E31-2D8E-F21E-E682-BEB340A20E1E}"/>
          </ac:spMkLst>
        </pc:spChg>
      </pc:sldChg>
      <pc:sldChg chg="addSp modSp new mod modNotesTx">
        <pc:chgData name="Hayden Foster" userId="dc195220-3319-487c-b2fe-9b7ecf30354b" providerId="ADAL" clId="{84B067FF-362F-4506-BE3A-C83A8A321FEC}" dt="2025-03-19T14:48:01.960" v="1731" actId="20577"/>
        <pc:sldMkLst>
          <pc:docMk/>
          <pc:sldMk cId="3019072057" sldId="1479"/>
        </pc:sldMkLst>
        <pc:spChg chg="add mod">
          <ac:chgData name="Hayden Foster" userId="dc195220-3319-487c-b2fe-9b7ecf30354b" providerId="ADAL" clId="{84B067FF-362F-4506-BE3A-C83A8A321FEC}" dt="2025-03-19T12:17:59.633" v="1186" actId="207"/>
          <ac:spMkLst>
            <pc:docMk/>
            <pc:sldMk cId="3019072057" sldId="1479"/>
            <ac:spMk id="3" creationId="{DF4EB0D3-DBDC-C9C6-5B16-4385F1903C19}"/>
          </ac:spMkLst>
        </pc:spChg>
        <pc:spChg chg="add mod">
          <ac:chgData name="Hayden Foster" userId="dc195220-3319-487c-b2fe-9b7ecf30354b" providerId="ADAL" clId="{84B067FF-362F-4506-BE3A-C83A8A321FEC}" dt="2025-03-14T14:26:26.773" v="494" actId="1076"/>
          <ac:spMkLst>
            <pc:docMk/>
            <pc:sldMk cId="3019072057" sldId="1479"/>
            <ac:spMk id="4" creationId="{BEE681E4-47B8-A114-D2E2-D3D68404C2AE}"/>
          </ac:spMkLst>
        </pc:spChg>
      </pc:sldChg>
      <pc:sldChg chg="addSp modSp new mod ord">
        <pc:chgData name="Hayden Foster" userId="dc195220-3319-487c-b2fe-9b7ecf30354b" providerId="ADAL" clId="{84B067FF-362F-4506-BE3A-C83A8A321FEC}" dt="2025-03-14T14:26:33.099" v="495" actId="1076"/>
        <pc:sldMkLst>
          <pc:docMk/>
          <pc:sldMk cId="1064180436" sldId="1480"/>
        </pc:sldMkLst>
        <pc:spChg chg="add mod">
          <ac:chgData name="Hayden Foster" userId="dc195220-3319-487c-b2fe-9b7ecf30354b" providerId="ADAL" clId="{84B067FF-362F-4506-BE3A-C83A8A321FEC}" dt="2025-03-14T14:26:33.099" v="495" actId="1076"/>
          <ac:spMkLst>
            <pc:docMk/>
            <pc:sldMk cId="1064180436" sldId="1480"/>
            <ac:spMk id="2" creationId="{891463DF-EF23-42B9-B5A7-AFBD7FEE754D}"/>
          </ac:spMkLst>
        </pc:spChg>
        <pc:spChg chg="add mod">
          <ac:chgData name="Hayden Foster" userId="dc195220-3319-487c-b2fe-9b7ecf30354b" providerId="ADAL" clId="{84B067FF-362F-4506-BE3A-C83A8A321FEC}" dt="2025-03-14T14:04:24.794" v="391" actId="1076"/>
          <ac:spMkLst>
            <pc:docMk/>
            <pc:sldMk cId="1064180436" sldId="1480"/>
            <ac:spMk id="3" creationId="{68020DEF-91FE-E48B-9627-F500E464F3D5}"/>
          </ac:spMkLst>
        </pc:spChg>
      </pc:sldChg>
      <pc:sldChg chg="addSp new mod ord">
        <pc:chgData name="Hayden Foster" userId="dc195220-3319-487c-b2fe-9b7ecf30354b" providerId="ADAL" clId="{84B067FF-362F-4506-BE3A-C83A8A321FEC}" dt="2025-03-13T16:29:32.549" v="369"/>
        <pc:sldMkLst>
          <pc:docMk/>
          <pc:sldMk cId="1263464520" sldId="1481"/>
        </pc:sldMkLst>
        <pc:picChg chg="add">
          <ac:chgData name="Hayden Foster" userId="dc195220-3319-487c-b2fe-9b7ecf30354b" providerId="ADAL" clId="{84B067FF-362F-4506-BE3A-C83A8A321FEC}" dt="2025-03-13T16:28:52.811" v="363" actId="22"/>
          <ac:picMkLst>
            <pc:docMk/>
            <pc:sldMk cId="1263464520" sldId="1481"/>
            <ac:picMk id="3" creationId="{F33FBC92-D4CE-FCE1-BA8C-AABBFCE5C8FC}"/>
          </ac:picMkLst>
        </pc:picChg>
      </pc:sldChg>
      <pc:sldChg chg="addSp delSp modSp add mod">
        <pc:chgData name="Hayden Foster" userId="dc195220-3319-487c-b2fe-9b7ecf30354b" providerId="ADAL" clId="{84B067FF-362F-4506-BE3A-C83A8A321FEC}" dt="2025-03-19T10:52:10.494" v="912" actId="20577"/>
        <pc:sldMkLst>
          <pc:docMk/>
          <pc:sldMk cId="1091507746" sldId="1482"/>
        </pc:sldMkLst>
        <pc:spChg chg="mod">
          <ac:chgData name="Hayden Foster" userId="dc195220-3319-487c-b2fe-9b7ecf30354b" providerId="ADAL" clId="{84B067FF-362F-4506-BE3A-C83A8A321FEC}" dt="2025-03-19T10:52:10.494" v="912" actId="20577"/>
          <ac:spMkLst>
            <pc:docMk/>
            <pc:sldMk cId="1091507746" sldId="1482"/>
            <ac:spMk id="2" creationId="{0050FD91-D782-EC3F-DFA6-A69130D17579}"/>
          </ac:spMkLst>
        </pc:spChg>
      </pc:sldChg>
      <pc:sldChg chg="modSp add mod">
        <pc:chgData name="Hayden Foster" userId="dc195220-3319-487c-b2fe-9b7ecf30354b" providerId="ADAL" clId="{84B067FF-362F-4506-BE3A-C83A8A321FEC}" dt="2025-03-14T14:21:32.362" v="425" actId="20577"/>
        <pc:sldMkLst>
          <pc:docMk/>
          <pc:sldMk cId="3784454655" sldId="1483"/>
        </pc:sldMkLst>
        <pc:spChg chg="mod">
          <ac:chgData name="Hayden Foster" userId="dc195220-3319-487c-b2fe-9b7ecf30354b" providerId="ADAL" clId="{84B067FF-362F-4506-BE3A-C83A8A321FEC}" dt="2025-03-14T14:21:32.362" v="425" actId="20577"/>
          <ac:spMkLst>
            <pc:docMk/>
            <pc:sldMk cId="3784454655" sldId="1483"/>
            <ac:spMk id="2" creationId="{75F57B1E-0C55-A367-63DD-B34B21F253A8}"/>
          </ac:spMkLst>
        </pc:spChg>
      </pc:sldChg>
      <pc:sldChg chg="addSp modSp new">
        <pc:chgData name="Hayden Foster" userId="dc195220-3319-487c-b2fe-9b7ecf30354b" providerId="ADAL" clId="{84B067FF-362F-4506-BE3A-C83A8A321FEC}" dt="2025-03-13T16:30:50.733" v="376"/>
        <pc:sldMkLst>
          <pc:docMk/>
          <pc:sldMk cId="2712780725" sldId="1484"/>
        </pc:sldMkLst>
        <pc:picChg chg="add mod">
          <ac:chgData name="Hayden Foster" userId="dc195220-3319-487c-b2fe-9b7ecf30354b" providerId="ADAL" clId="{84B067FF-362F-4506-BE3A-C83A8A321FEC}" dt="2025-03-13T16:30:50.733" v="376"/>
          <ac:picMkLst>
            <pc:docMk/>
            <pc:sldMk cId="2712780725" sldId="1484"/>
            <ac:picMk id="6" creationId="{224F2BF1-2035-2EB5-4019-52FCF2C3196D}"/>
          </ac:picMkLst>
        </pc:picChg>
      </pc:sldChg>
      <pc:sldChg chg="modSp add mod">
        <pc:chgData name="Hayden Foster" userId="dc195220-3319-487c-b2fe-9b7ecf30354b" providerId="ADAL" clId="{84B067FF-362F-4506-BE3A-C83A8A321FEC}" dt="2025-03-14T14:22:26.595" v="432" actId="207"/>
        <pc:sldMkLst>
          <pc:docMk/>
          <pc:sldMk cId="1986953568" sldId="1485"/>
        </pc:sldMkLst>
        <pc:spChg chg="mod">
          <ac:chgData name="Hayden Foster" userId="dc195220-3319-487c-b2fe-9b7ecf30354b" providerId="ADAL" clId="{84B067FF-362F-4506-BE3A-C83A8A321FEC}" dt="2025-03-14T14:22:26.595" v="432" actId="207"/>
          <ac:spMkLst>
            <pc:docMk/>
            <pc:sldMk cId="1986953568" sldId="1485"/>
            <ac:spMk id="2" creationId="{CE40731C-5B9E-4DB5-ACCB-FF46C42AA4C5}"/>
          </ac:spMkLst>
        </pc:spChg>
      </pc:sldChg>
      <pc:sldChg chg="modSp add mod">
        <pc:chgData name="Hayden Foster" userId="dc195220-3319-487c-b2fe-9b7ecf30354b" providerId="ADAL" clId="{84B067FF-362F-4506-BE3A-C83A8A321FEC}" dt="2025-03-14T14:23:12.550" v="461" actId="113"/>
        <pc:sldMkLst>
          <pc:docMk/>
          <pc:sldMk cId="2506945786" sldId="1486"/>
        </pc:sldMkLst>
        <pc:spChg chg="mod">
          <ac:chgData name="Hayden Foster" userId="dc195220-3319-487c-b2fe-9b7ecf30354b" providerId="ADAL" clId="{84B067FF-362F-4506-BE3A-C83A8A321FEC}" dt="2025-03-14T14:23:12.550" v="461" actId="113"/>
          <ac:spMkLst>
            <pc:docMk/>
            <pc:sldMk cId="2506945786" sldId="1486"/>
            <ac:spMk id="2" creationId="{991B95F0-DA99-4CD1-A1A0-F310FA7AFC38}"/>
          </ac:spMkLst>
        </pc:spChg>
      </pc:sldChg>
      <pc:sldChg chg="addSp delSp modSp new del mod modNotesTx">
        <pc:chgData name="Hayden Foster" userId="dc195220-3319-487c-b2fe-9b7ecf30354b" providerId="ADAL" clId="{84B067FF-362F-4506-BE3A-C83A8A321FEC}" dt="2025-03-19T12:19:27.602" v="1193" actId="47"/>
        <pc:sldMkLst>
          <pc:docMk/>
          <pc:sldMk cId="60020706" sldId="1487"/>
        </pc:sldMkLst>
        <pc:spChg chg="add del mod">
          <ac:chgData name="Hayden Foster" userId="dc195220-3319-487c-b2fe-9b7ecf30354b" providerId="ADAL" clId="{84B067FF-362F-4506-BE3A-C83A8A321FEC}" dt="2025-03-19T12:19:16.239" v="1191"/>
          <ac:spMkLst>
            <pc:docMk/>
            <pc:sldMk cId="60020706" sldId="1487"/>
            <ac:spMk id="3" creationId="{AD506DAD-FCCC-963D-2E03-E12B984DA856}"/>
          </ac:spMkLst>
        </pc:spChg>
      </pc:sldChg>
      <pc:sldChg chg="modSp add mod">
        <pc:chgData name="Hayden Foster" userId="dc195220-3319-487c-b2fe-9b7ecf30354b" providerId="ADAL" clId="{84B067FF-362F-4506-BE3A-C83A8A321FEC}" dt="2025-03-14T14:58:34.141" v="546" actId="20577"/>
        <pc:sldMkLst>
          <pc:docMk/>
          <pc:sldMk cId="4117860522" sldId="1488"/>
        </pc:sldMkLst>
        <pc:spChg chg="mod">
          <ac:chgData name="Hayden Foster" userId="dc195220-3319-487c-b2fe-9b7ecf30354b" providerId="ADAL" clId="{84B067FF-362F-4506-BE3A-C83A8A321FEC}" dt="2025-03-14T14:58:34.141" v="546" actId="20577"/>
          <ac:spMkLst>
            <pc:docMk/>
            <pc:sldMk cId="4117860522" sldId="1488"/>
            <ac:spMk id="2" creationId="{506F4A97-1E65-7750-C6CD-43D5D837DBDD}"/>
          </ac:spMkLst>
        </pc:spChg>
      </pc:sldChg>
      <pc:sldChg chg="addSp modSp new mod ord">
        <pc:chgData name="Hayden Foster" userId="dc195220-3319-487c-b2fe-9b7ecf30354b" providerId="ADAL" clId="{84B067FF-362F-4506-BE3A-C83A8A321FEC}" dt="2025-03-14T15:41:51.791" v="732" actId="20577"/>
        <pc:sldMkLst>
          <pc:docMk/>
          <pc:sldMk cId="4174644123" sldId="1489"/>
        </pc:sldMkLst>
        <pc:spChg chg="add mod">
          <ac:chgData name="Hayden Foster" userId="dc195220-3319-487c-b2fe-9b7ecf30354b" providerId="ADAL" clId="{84B067FF-362F-4506-BE3A-C83A8A321FEC}" dt="2025-03-14T15:41:37.165" v="706" actId="207"/>
          <ac:spMkLst>
            <pc:docMk/>
            <pc:sldMk cId="4174644123" sldId="1489"/>
            <ac:spMk id="3" creationId="{69DF1406-CE8A-F89F-883A-C0017183C4BF}"/>
          </ac:spMkLst>
        </pc:spChg>
        <pc:spChg chg="add mod">
          <ac:chgData name="Hayden Foster" userId="dc195220-3319-487c-b2fe-9b7ecf30354b" providerId="ADAL" clId="{84B067FF-362F-4506-BE3A-C83A8A321FEC}" dt="2025-03-14T15:41:51.791" v="732" actId="20577"/>
          <ac:spMkLst>
            <pc:docMk/>
            <pc:sldMk cId="4174644123" sldId="1489"/>
            <ac:spMk id="4" creationId="{EBCAF1C0-BD41-9D44-4598-38B4A03BE524}"/>
          </ac:spMkLst>
        </pc:spChg>
      </pc:sldChg>
      <pc:sldChg chg="modSp add mod">
        <pc:chgData name="Hayden Foster" userId="dc195220-3319-487c-b2fe-9b7ecf30354b" providerId="ADAL" clId="{84B067FF-362F-4506-BE3A-C83A8A321FEC}" dt="2025-03-14T14:58:26.898" v="544" actId="20577"/>
        <pc:sldMkLst>
          <pc:docMk/>
          <pc:sldMk cId="3211511041" sldId="1490"/>
        </pc:sldMkLst>
        <pc:spChg chg="mod">
          <ac:chgData name="Hayden Foster" userId="dc195220-3319-487c-b2fe-9b7ecf30354b" providerId="ADAL" clId="{84B067FF-362F-4506-BE3A-C83A8A321FEC}" dt="2025-03-14T14:58:26.898" v="544" actId="20577"/>
          <ac:spMkLst>
            <pc:docMk/>
            <pc:sldMk cId="3211511041" sldId="1490"/>
            <ac:spMk id="2" creationId="{98C9955F-672D-827D-B27F-B8CF6AB1E973}"/>
          </ac:spMkLst>
        </pc:spChg>
      </pc:sldChg>
      <pc:sldChg chg="modSp add mod">
        <pc:chgData name="Hayden Foster" userId="dc195220-3319-487c-b2fe-9b7ecf30354b" providerId="ADAL" clId="{84B067FF-362F-4506-BE3A-C83A8A321FEC}" dt="2025-03-14T15:00:06.686" v="631" actId="20577"/>
        <pc:sldMkLst>
          <pc:docMk/>
          <pc:sldMk cId="8550058" sldId="1491"/>
        </pc:sldMkLst>
        <pc:spChg chg="mod">
          <ac:chgData name="Hayden Foster" userId="dc195220-3319-487c-b2fe-9b7ecf30354b" providerId="ADAL" clId="{84B067FF-362F-4506-BE3A-C83A8A321FEC}" dt="2025-03-14T15:00:06.686" v="631" actId="20577"/>
          <ac:spMkLst>
            <pc:docMk/>
            <pc:sldMk cId="8550058" sldId="1491"/>
            <ac:spMk id="2" creationId="{2739A65E-6182-B580-1AF4-5A219E53C130}"/>
          </ac:spMkLst>
        </pc:spChg>
      </pc:sldChg>
      <pc:sldChg chg="addSp modSp new mod">
        <pc:chgData name="Hayden Foster" userId="dc195220-3319-487c-b2fe-9b7ecf30354b" providerId="ADAL" clId="{84B067FF-362F-4506-BE3A-C83A8A321FEC}" dt="2025-03-19T11:00:23.592" v="990" actId="20577"/>
        <pc:sldMkLst>
          <pc:docMk/>
          <pc:sldMk cId="3843345258" sldId="1492"/>
        </pc:sldMkLst>
        <pc:spChg chg="add mod">
          <ac:chgData name="Hayden Foster" userId="dc195220-3319-487c-b2fe-9b7ecf30354b" providerId="ADAL" clId="{84B067FF-362F-4506-BE3A-C83A8A321FEC}" dt="2025-03-19T11:00:23.592" v="990" actId="20577"/>
          <ac:spMkLst>
            <pc:docMk/>
            <pc:sldMk cId="3843345258" sldId="1492"/>
            <ac:spMk id="3" creationId="{6C643B21-334B-369D-CE0E-1A6FB3F0C88D}"/>
          </ac:spMkLst>
        </pc:spChg>
        <pc:spChg chg="add mod">
          <ac:chgData name="Hayden Foster" userId="dc195220-3319-487c-b2fe-9b7ecf30354b" providerId="ADAL" clId="{84B067FF-362F-4506-BE3A-C83A8A321FEC}" dt="2025-03-14T15:41:25.082" v="703" actId="20577"/>
          <ac:spMkLst>
            <pc:docMk/>
            <pc:sldMk cId="3843345258" sldId="1492"/>
            <ac:spMk id="4" creationId="{558F9E3B-7279-396E-6BA9-0F7336D9BF7E}"/>
          </ac:spMkLst>
        </pc:spChg>
      </pc:sldChg>
      <pc:sldChg chg="modSp add mod modNotesTx">
        <pc:chgData name="Hayden Foster" userId="dc195220-3319-487c-b2fe-9b7ecf30354b" providerId="ADAL" clId="{84B067FF-362F-4506-BE3A-C83A8A321FEC}" dt="2025-03-20T11:54:15.439" v="1744" actId="20577"/>
        <pc:sldMkLst>
          <pc:docMk/>
          <pc:sldMk cId="725179235" sldId="1526"/>
        </pc:sldMkLst>
        <pc:spChg chg="mod">
          <ac:chgData name="Hayden Foster" userId="dc195220-3319-487c-b2fe-9b7ecf30354b" providerId="ADAL" clId="{84B067FF-362F-4506-BE3A-C83A8A321FEC}" dt="2025-03-19T12:19:46.913" v="1199" actId="14100"/>
          <ac:spMkLst>
            <pc:docMk/>
            <pc:sldMk cId="725179235" sldId="1526"/>
            <ac:spMk id="4" creationId="{8C15C42B-9179-F951-B578-5E4FA3D3B7B7}"/>
          </ac:spMkLst>
        </pc:spChg>
      </pc:sldChg>
    </pc:docChg>
  </pc:docChgLst>
  <pc:docChgLst>
    <pc:chgData name="Hayden Foster" userId="dc195220-3319-487c-b2fe-9b7ecf30354b" providerId="ADAL" clId="{14884933-EA1D-4950-A67A-5062A71CD14A}"/>
    <pc:docChg chg="undo custSel modSld">
      <pc:chgData name="Hayden Foster" userId="dc195220-3319-487c-b2fe-9b7ecf30354b" providerId="ADAL" clId="{14884933-EA1D-4950-A67A-5062A71CD14A}" dt="2024-12-11T17:01:58.259" v="354" actId="164"/>
      <pc:docMkLst>
        <pc:docMk/>
      </pc:docMkLst>
      <pc:sldChg chg="addSp delSp modSp mod">
        <pc:chgData name="Hayden Foster" userId="dc195220-3319-487c-b2fe-9b7ecf30354b" providerId="ADAL" clId="{14884933-EA1D-4950-A67A-5062A71CD14A}" dt="2024-12-11T17:01:58.259" v="354" actId="164"/>
        <pc:sldMkLst>
          <pc:docMk/>
          <pc:sldMk cId="3712793052" sldId="256"/>
        </pc:sldMkLst>
      </pc:sldChg>
      <pc:sldChg chg="addSp delSp modSp mod">
        <pc:chgData name="Hayden Foster" userId="dc195220-3319-487c-b2fe-9b7ecf30354b" providerId="ADAL" clId="{14884933-EA1D-4950-A67A-5062A71CD14A}" dt="2024-12-11T16:25:30.492" v="338" actId="164"/>
        <pc:sldMkLst>
          <pc:docMk/>
          <pc:sldMk cId="282547455" sldId="257"/>
        </pc:sldMkLst>
      </pc:sldChg>
      <pc:sldChg chg="modSp mod">
        <pc:chgData name="Hayden Foster" userId="dc195220-3319-487c-b2fe-9b7ecf30354b" providerId="ADAL" clId="{14884933-EA1D-4950-A67A-5062A71CD14A}" dt="2024-12-10T17:41:54.639" v="32" actId="20577"/>
        <pc:sldMkLst>
          <pc:docMk/>
          <pc:sldMk cId="2824793414" sldId="258"/>
        </pc:sldMkLst>
      </pc:sldChg>
      <pc:sldChg chg="modSp mod">
        <pc:chgData name="Hayden Foster" userId="dc195220-3319-487c-b2fe-9b7ecf30354b" providerId="ADAL" clId="{14884933-EA1D-4950-A67A-5062A71CD14A}" dt="2024-11-28T16:55:55.396" v="15" actId="20577"/>
        <pc:sldMkLst>
          <pc:docMk/>
          <pc:sldMk cId="1549790967" sldId="14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D89DF-AACB-434B-8BC5-13C7C72F6A60}" type="datetimeFigureOut">
              <a:rPr lang="en-GB" smtClean="0"/>
              <a:t>20/03/2025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25CAA-495A-4710-A694-CFCE299BD3BD}" type="slidenum">
              <a:rPr lang="en-GB" smtClean="0"/>
              <a:t>‹#›</a:t>
            </a:fld>
            <a:endParaRPr lang="en-GB"/>
          </a:p>
        </p:txBody>
      </p:sp>
    </p:spTree>
    <p:extLst>
      <p:ext uri="{BB962C8B-B14F-4D97-AF65-F5344CB8AC3E}">
        <p14:creationId xmlns:p14="http://schemas.microsoft.com/office/powerpoint/2010/main" val="2496369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a typeface="Calibri"/>
                <a:cs typeface="+mn-lt"/>
              </a:rPr>
            </a:br>
            <a:endParaRPr lang="en-US" dirty="0">
              <a:ea typeface="Calibri"/>
              <a:cs typeface="Calibri"/>
            </a:endParaRPr>
          </a:p>
        </p:txBody>
      </p:sp>
      <p:sp>
        <p:nvSpPr>
          <p:cNvPr id="4" name="Slide Number Placeholder 3"/>
          <p:cNvSpPr>
            <a:spLocks noGrp="1"/>
          </p:cNvSpPr>
          <p:nvPr>
            <p:ph type="sldNum" sz="quarter" idx="5"/>
          </p:nvPr>
        </p:nvSpPr>
        <p:spPr/>
        <p:txBody>
          <a:bodyPr/>
          <a:lstStyle/>
          <a:p>
            <a:fld id="{2F24B492-AA45-47FE-B3D8-E0509BCA8FA7}" type="slidenum">
              <a:rPr lang="en-GB" smtClean="0"/>
              <a:t>1</a:t>
            </a:fld>
            <a:endParaRPr lang="en-GB"/>
          </a:p>
        </p:txBody>
      </p:sp>
    </p:spTree>
    <p:extLst>
      <p:ext uri="{BB962C8B-B14F-4D97-AF65-F5344CB8AC3E}">
        <p14:creationId xmlns:p14="http://schemas.microsoft.com/office/powerpoint/2010/main" val="3756713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Would appreciate holding questions towards the end of the presentation.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Meeting is until 7pm we have commitments after this time as such we are unable to carry on past this time – Should there be more questions if you are able to contact me directly, I will be able to follow up after the meeting.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My email address and contact details were attached to the meeting invite sent out.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Noted that I will email a copy of the presentation out to attendees. </a:t>
            </a:r>
          </a:p>
          <a:p>
            <a:endParaRPr lang="en-GB" dirty="0"/>
          </a:p>
        </p:txBody>
      </p:sp>
      <p:sp>
        <p:nvSpPr>
          <p:cNvPr id="4" name="Slide Number Placeholder 3"/>
          <p:cNvSpPr>
            <a:spLocks noGrp="1"/>
          </p:cNvSpPr>
          <p:nvPr>
            <p:ph type="sldNum" sz="quarter" idx="5"/>
          </p:nvPr>
        </p:nvSpPr>
        <p:spPr/>
        <p:txBody>
          <a:bodyPr/>
          <a:lstStyle/>
          <a:p>
            <a:fld id="{1D525CAA-495A-4710-A694-CFCE299BD3BD}" type="slidenum">
              <a:rPr lang="en-GB" smtClean="0"/>
              <a:t>3</a:t>
            </a:fld>
            <a:endParaRPr lang="en-GB"/>
          </a:p>
        </p:txBody>
      </p:sp>
    </p:spTree>
    <p:extLst>
      <p:ext uri="{BB962C8B-B14F-4D97-AF65-F5344CB8AC3E}">
        <p14:creationId xmlns:p14="http://schemas.microsoft.com/office/powerpoint/2010/main" val="1901694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Town and country planning Act (Regulation 18 and 19)</a:t>
            </a:r>
          </a:p>
        </p:txBody>
      </p:sp>
      <p:sp>
        <p:nvSpPr>
          <p:cNvPr id="4" name="Slide Number Placeholder 3"/>
          <p:cNvSpPr>
            <a:spLocks noGrp="1"/>
          </p:cNvSpPr>
          <p:nvPr>
            <p:ph type="sldNum" sz="quarter" idx="5"/>
          </p:nvPr>
        </p:nvSpPr>
        <p:spPr/>
        <p:txBody>
          <a:bodyPr/>
          <a:lstStyle/>
          <a:p>
            <a:fld id="{1D525CAA-495A-4710-A694-CFCE299BD3BD}" type="slidenum">
              <a:rPr lang="en-GB" smtClean="0"/>
              <a:t>4</a:t>
            </a:fld>
            <a:endParaRPr lang="en-GB"/>
          </a:p>
        </p:txBody>
      </p:sp>
    </p:spTree>
    <p:extLst>
      <p:ext uri="{BB962C8B-B14F-4D97-AF65-F5344CB8AC3E}">
        <p14:creationId xmlns:p14="http://schemas.microsoft.com/office/powerpoint/2010/main" val="1928821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Comments were divided in support and objection for the amendments. </a:t>
            </a:r>
          </a:p>
          <a:p>
            <a:pPr marL="171450" indent="-171450">
              <a:buFont typeface="Arial" panose="020B0604020202020204" pitchFamily="34" charset="0"/>
              <a:buChar char="•"/>
            </a:pPr>
            <a:r>
              <a:rPr lang="en-GB" dirty="0"/>
              <a:t>Noted that comments in support cited protection of the heritage asset and benefits of maintaining or restoring the route. Comments in objection primarily cited residential amenity concerns and any restoration impacts which may cause harm to biodiversity. </a:t>
            </a:r>
          </a:p>
          <a:p>
            <a:pPr marL="171450" indent="-171450">
              <a:buFont typeface="Arial" panose="020B0604020202020204" pitchFamily="34" charset="0"/>
              <a:buChar char="•"/>
            </a:pPr>
            <a:r>
              <a:rPr lang="en-GB" dirty="0"/>
              <a:t>Although not specifically a planning policy matter objections with regards to property value had also been raised.</a:t>
            </a:r>
          </a:p>
        </p:txBody>
      </p:sp>
      <p:sp>
        <p:nvSpPr>
          <p:cNvPr id="4" name="Slide Number Placeholder 3"/>
          <p:cNvSpPr>
            <a:spLocks noGrp="1"/>
          </p:cNvSpPr>
          <p:nvPr>
            <p:ph type="sldNum" sz="quarter" idx="5"/>
          </p:nvPr>
        </p:nvSpPr>
        <p:spPr/>
        <p:txBody>
          <a:bodyPr/>
          <a:lstStyle/>
          <a:p>
            <a:fld id="{1D525CAA-495A-4710-A694-CFCE299BD3BD}" type="slidenum">
              <a:rPr lang="en-GB" smtClean="0"/>
              <a:t>10</a:t>
            </a:fld>
            <a:endParaRPr lang="en-GB"/>
          </a:p>
        </p:txBody>
      </p:sp>
    </p:spTree>
    <p:extLst>
      <p:ext uri="{BB962C8B-B14F-4D97-AF65-F5344CB8AC3E}">
        <p14:creationId xmlns:p14="http://schemas.microsoft.com/office/powerpoint/2010/main" val="172154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5905" indent="-255905">
              <a:lnSpc>
                <a:spcPct val="150000"/>
              </a:lnSpc>
              <a:spcBef>
                <a:spcPts val="1200"/>
              </a:spcBef>
            </a:pPr>
            <a:r>
              <a:rPr lang="en-GB" sz="1800" dirty="0">
                <a:solidFill>
                  <a:srgbClr val="3A3A3A"/>
                </a:solidFill>
                <a:effectLst/>
                <a:latin typeface="Arial" panose="020B0604020202020204" pitchFamily="34" charset="0"/>
                <a:ea typeface="Arial" panose="020B0604020202020204" pitchFamily="34" charset="0"/>
                <a:cs typeface="Times New Roman" panose="02020603050405020304" pitchFamily="18" charset="0"/>
              </a:rPr>
              <a:t>In line with the NPPF, policy HE2 is required to ensure there is a positive strategy to ensure the Somersetshire Coal Canal which is a heritage asset can be conserved and enjoyed.</a:t>
            </a:r>
          </a:p>
          <a:p>
            <a:pPr marL="255905" indent="-255905">
              <a:lnSpc>
                <a:spcPct val="150000"/>
              </a:lnSpc>
            </a:pPr>
            <a:r>
              <a:rPr lang="en-GB" sz="1800" dirty="0">
                <a:solidFill>
                  <a:srgbClr val="3A3A3A"/>
                </a:solidFill>
                <a:effectLst/>
                <a:latin typeface="Arial" panose="020B0604020202020204" pitchFamily="34" charset="0"/>
                <a:ea typeface="Arial" panose="020B0604020202020204" pitchFamily="34" charset="0"/>
                <a:cs typeface="Times New Roman" panose="02020603050405020304" pitchFamily="18" charset="0"/>
              </a:rPr>
              <a:t> </a:t>
            </a:r>
          </a:p>
          <a:p>
            <a:pPr marL="255905" indent="-255905">
              <a:lnSpc>
                <a:spcPct val="150000"/>
              </a:lnSpc>
            </a:pPr>
            <a:r>
              <a:rPr lang="en-GB" sz="1800" b="1" u="sng" dirty="0">
                <a:solidFill>
                  <a:srgbClr val="3A3A3A"/>
                </a:solidFill>
                <a:effectLst/>
                <a:latin typeface="Arial" panose="020B0604020202020204" pitchFamily="34" charset="0"/>
                <a:ea typeface="Arial" panose="020B0604020202020204" pitchFamily="34" charset="0"/>
                <a:cs typeface="Times New Roman" panose="02020603050405020304" pitchFamily="18" charset="0"/>
              </a:rPr>
              <a:t>Proposed Policy Approach (Protection of the route) - </a:t>
            </a:r>
            <a:r>
              <a:rPr lang="en-GB" sz="1800" dirty="0">
                <a:solidFill>
                  <a:srgbClr val="3A3A3A"/>
                </a:solidFill>
                <a:effectLst/>
                <a:latin typeface="Arial" panose="020B0604020202020204" pitchFamily="34" charset="0"/>
                <a:ea typeface="Arial" panose="020B0604020202020204" pitchFamily="34" charset="0"/>
                <a:cs typeface="Times New Roman" panose="02020603050405020304" pitchFamily="18" charset="0"/>
              </a:rPr>
              <a:t>Retain the existing policy, and the protected route shown on the policies map.</a:t>
            </a:r>
          </a:p>
          <a:p>
            <a:pPr marL="255905" indent="-255905">
              <a:lnSpc>
                <a:spcPct val="150000"/>
              </a:lnSpc>
            </a:pPr>
            <a:r>
              <a:rPr lang="en-GB" sz="1800" dirty="0">
                <a:solidFill>
                  <a:srgbClr val="3A3A3A"/>
                </a:solidFill>
                <a:effectLst/>
                <a:latin typeface="Arial" panose="020B0604020202020204" pitchFamily="34" charset="0"/>
                <a:ea typeface="Arial" panose="020B0604020202020204" pitchFamily="34" charset="0"/>
                <a:cs typeface="Times New Roman" panose="02020603050405020304" pitchFamily="18" charset="0"/>
              </a:rPr>
              <a:t> </a:t>
            </a:r>
          </a:p>
          <a:p>
            <a:pPr marL="255905" indent="-255905">
              <a:lnSpc>
                <a:spcPct val="150000"/>
              </a:lnSpc>
              <a:spcAft>
                <a:spcPts val="2000"/>
              </a:spcAft>
            </a:pPr>
            <a:r>
              <a:rPr lang="en-GB" sz="1800" b="1" dirty="0">
                <a:solidFill>
                  <a:srgbClr val="3A3A3A"/>
                </a:solidFill>
                <a:effectLst/>
                <a:latin typeface="Arial" panose="020B0604020202020204" pitchFamily="34" charset="0"/>
                <a:ea typeface="Arial" panose="020B0604020202020204" pitchFamily="34" charset="0"/>
                <a:cs typeface="Times New Roman" panose="02020603050405020304" pitchFamily="18" charset="0"/>
              </a:rPr>
              <a:t>Explanation -</a:t>
            </a:r>
            <a:r>
              <a:rPr lang="en-GB" sz="1800" dirty="0">
                <a:solidFill>
                  <a:srgbClr val="3A3A3A"/>
                </a:solidFill>
                <a:effectLst/>
                <a:latin typeface="Arial" panose="020B0604020202020204" pitchFamily="34" charset="0"/>
                <a:ea typeface="Arial" panose="020B0604020202020204" pitchFamily="34" charset="0"/>
                <a:cs typeface="Times New Roman" panose="02020603050405020304" pitchFamily="18" charset="0"/>
              </a:rPr>
              <a:t> The proposed approach is effectively retaining the existing Placemaking Plan policy that protects the existing route/heritage asset from other development that would require planning permission. Important to note that the Council is of the view that we should continue to protect the heritage asset. This is because such an approach is in line with the NPPF.</a:t>
            </a:r>
          </a:p>
          <a:p>
            <a:endParaRPr lang="en-GB" dirty="0"/>
          </a:p>
        </p:txBody>
      </p:sp>
      <p:sp>
        <p:nvSpPr>
          <p:cNvPr id="4" name="Slide Number Placeholder 3"/>
          <p:cNvSpPr>
            <a:spLocks noGrp="1"/>
          </p:cNvSpPr>
          <p:nvPr>
            <p:ph type="sldNum" sz="quarter" idx="5"/>
          </p:nvPr>
        </p:nvSpPr>
        <p:spPr/>
        <p:txBody>
          <a:bodyPr/>
          <a:lstStyle/>
          <a:p>
            <a:fld id="{1D525CAA-495A-4710-A694-CFCE299BD3BD}" type="slidenum">
              <a:rPr lang="en-GB" smtClean="0"/>
              <a:t>12</a:t>
            </a:fld>
            <a:endParaRPr lang="en-GB"/>
          </a:p>
        </p:txBody>
      </p:sp>
    </p:spTree>
    <p:extLst>
      <p:ext uri="{BB962C8B-B14F-4D97-AF65-F5344CB8AC3E}">
        <p14:creationId xmlns:p14="http://schemas.microsoft.com/office/powerpoint/2010/main" val="86502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Aptos" panose="020B0004020202020204" pitchFamily="34" charset="0"/>
              </a:rPr>
              <a:t>Following on from the spring 2024 options consultation we are now proposing splitting the policy approach into a proposed protection policy and options around restoration/diversion. </a:t>
            </a:r>
            <a:endParaRPr lang="en-GB" dirty="0"/>
          </a:p>
        </p:txBody>
      </p:sp>
      <p:sp>
        <p:nvSpPr>
          <p:cNvPr id="4" name="Slide Number Placeholder 3"/>
          <p:cNvSpPr>
            <a:spLocks noGrp="1"/>
          </p:cNvSpPr>
          <p:nvPr>
            <p:ph type="sldNum" sz="quarter" idx="5"/>
          </p:nvPr>
        </p:nvSpPr>
        <p:spPr/>
        <p:txBody>
          <a:bodyPr/>
          <a:lstStyle/>
          <a:p>
            <a:fld id="{1D525CAA-495A-4710-A694-CFCE299BD3BD}" type="slidenum">
              <a:rPr lang="en-GB" smtClean="0"/>
              <a:t>14</a:t>
            </a:fld>
            <a:endParaRPr lang="en-GB"/>
          </a:p>
        </p:txBody>
      </p:sp>
    </p:spTree>
    <p:extLst>
      <p:ext uri="{BB962C8B-B14F-4D97-AF65-F5344CB8AC3E}">
        <p14:creationId xmlns:p14="http://schemas.microsoft.com/office/powerpoint/2010/main" val="2748842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5905" indent="-255905">
              <a:lnSpc>
                <a:spcPct val="150000"/>
              </a:lnSpc>
              <a:spcBef>
                <a:spcPts val="1200"/>
              </a:spcBef>
              <a:spcAft>
                <a:spcPts val="2000"/>
              </a:spcAft>
            </a:pPr>
            <a:r>
              <a:rPr lang="en-GB" sz="1800" b="1" u="sng" dirty="0">
                <a:solidFill>
                  <a:srgbClr val="3A3A3A"/>
                </a:solidFill>
                <a:effectLst/>
                <a:latin typeface="Arial" panose="020B0604020202020204" pitchFamily="34" charset="0"/>
                <a:ea typeface="Arial" panose="020B0604020202020204" pitchFamily="34" charset="0"/>
                <a:cs typeface="Times New Roman" panose="02020603050405020304" pitchFamily="18" charset="0"/>
              </a:rPr>
              <a:t>Option for consultation (Restoration/ Creation) -</a:t>
            </a:r>
            <a:r>
              <a:rPr lang="en-GB" sz="1800" dirty="0">
                <a:solidFill>
                  <a:srgbClr val="3A3A3A"/>
                </a:solidFill>
                <a:effectLst/>
                <a:latin typeface="Arial" panose="020B0604020202020204" pitchFamily="34" charset="0"/>
                <a:ea typeface="Arial" panose="020B0604020202020204" pitchFamily="34" charset="0"/>
                <a:cs typeface="Times New Roman" panose="02020603050405020304" pitchFamily="18" charset="0"/>
              </a:rPr>
              <a:t> Development of a separate policy option which seeks restoration/ creation of a diverted route. This is to take account of elements of the existing route which has been lost to development and consider the deletion of said elements. This option would require the exploration of areas of the route which has been lost to development, and removing said elements of the route displayed on the policies map. For example, built form and some areas of residential/ building curtilage. It will need to be ensured elements of the route not considered built form or immediate curtilage remain within the buffer. Any deleted element of the existing route would be replaced by a diverted route.</a:t>
            </a:r>
          </a:p>
          <a:p>
            <a:endParaRPr lang="en-GB" dirty="0"/>
          </a:p>
        </p:txBody>
      </p:sp>
      <p:sp>
        <p:nvSpPr>
          <p:cNvPr id="4" name="Slide Number Placeholder 3"/>
          <p:cNvSpPr>
            <a:spLocks noGrp="1"/>
          </p:cNvSpPr>
          <p:nvPr>
            <p:ph type="sldNum" sz="quarter" idx="5"/>
          </p:nvPr>
        </p:nvSpPr>
        <p:spPr/>
        <p:txBody>
          <a:bodyPr/>
          <a:lstStyle/>
          <a:p>
            <a:fld id="{1D525CAA-495A-4710-A694-CFCE299BD3BD}" type="slidenum">
              <a:rPr lang="en-GB" smtClean="0"/>
              <a:t>15</a:t>
            </a:fld>
            <a:endParaRPr lang="en-GB"/>
          </a:p>
        </p:txBody>
      </p:sp>
    </p:spTree>
    <p:extLst>
      <p:ext uri="{BB962C8B-B14F-4D97-AF65-F5344CB8AC3E}">
        <p14:creationId xmlns:p14="http://schemas.microsoft.com/office/powerpoint/2010/main" val="690761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A3A3A"/>
                </a:solidFill>
                <a:effectLst/>
                <a:latin typeface="Arial" panose="020B0604020202020204" pitchFamily="34" charset="0"/>
                <a:ea typeface="Arial" panose="020B0604020202020204" pitchFamily="34" charset="0"/>
                <a:cs typeface="Times New Roman" panose="02020603050405020304" pitchFamily="18" charset="0"/>
              </a:rPr>
              <a:t>The option will require a caveat to the policy and supporting text to ensure any restoration considers the amenity of residents and or landowners. Restoration works requiring agreement of landowners before any works take place. Any developments to ensure they do not increase current or future flood risk (in line with Environmental Agency Comments). Ensuring restoration does not harm the heritage asset.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3A3A3A"/>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3A3A3A"/>
                </a:solidFill>
                <a:effectLst/>
                <a:latin typeface="Arial" panose="020B0604020202020204" pitchFamily="34" charset="0"/>
                <a:ea typeface="Arial" panose="020B0604020202020204" pitchFamily="34" charset="0"/>
                <a:cs typeface="Times New Roman" panose="02020603050405020304" pitchFamily="18" charset="0"/>
              </a:rPr>
              <a:t>Explanation -</a:t>
            </a:r>
            <a:r>
              <a:rPr lang="en-GB" sz="1800" dirty="0">
                <a:solidFill>
                  <a:srgbClr val="3A3A3A"/>
                </a:solidFill>
                <a:effectLst/>
                <a:latin typeface="Arial" panose="020B0604020202020204" pitchFamily="34" charset="0"/>
                <a:ea typeface="Arial" panose="020B0604020202020204" pitchFamily="34" charset="0"/>
                <a:cs typeface="Times New Roman" panose="02020603050405020304" pitchFamily="18" charset="0"/>
              </a:rPr>
              <a:t> Optional policy on restoration only applies to activities that require planning permission. It should be noted that this element is proposed to be consulted on as an option. </a:t>
            </a:r>
          </a:p>
          <a:p>
            <a:endParaRPr lang="en-GB" dirty="0"/>
          </a:p>
        </p:txBody>
      </p:sp>
      <p:sp>
        <p:nvSpPr>
          <p:cNvPr id="4" name="Slide Number Placeholder 3"/>
          <p:cNvSpPr>
            <a:spLocks noGrp="1"/>
          </p:cNvSpPr>
          <p:nvPr>
            <p:ph type="sldNum" sz="quarter" idx="5"/>
          </p:nvPr>
        </p:nvSpPr>
        <p:spPr/>
        <p:txBody>
          <a:bodyPr/>
          <a:lstStyle/>
          <a:p>
            <a:fld id="{1D525CAA-495A-4710-A694-CFCE299BD3BD}" type="slidenum">
              <a:rPr lang="en-GB" smtClean="0"/>
              <a:t>16</a:t>
            </a:fld>
            <a:endParaRPr lang="en-GB"/>
          </a:p>
        </p:txBody>
      </p:sp>
    </p:spTree>
    <p:extLst>
      <p:ext uri="{BB962C8B-B14F-4D97-AF65-F5344CB8AC3E}">
        <p14:creationId xmlns:p14="http://schemas.microsoft.com/office/powerpoint/2010/main" val="1264335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1" dirty="0">
                <a:latin typeface="Arial" panose="020B0604020202020204" pitchFamily="34" charset="0"/>
                <a:ea typeface="Aptos" panose="020B0004020202020204" pitchFamily="34" charset="0"/>
              </a:rPr>
              <a:t>Op</a:t>
            </a:r>
            <a:r>
              <a:rPr lang="en-GB" sz="1200" b="1" dirty="0">
                <a:effectLst/>
                <a:latin typeface="Arial" panose="020B0604020202020204" pitchFamily="34" charset="0"/>
                <a:ea typeface="Aptos" panose="020B0004020202020204" pitchFamily="34" charset="0"/>
              </a:rPr>
              <a:t>tions stage (Regulation 18) - </a:t>
            </a:r>
            <a:r>
              <a:rPr lang="en-GB" dirty="0">
                <a:latin typeface="Arial" panose="020B0604020202020204" pitchFamily="34" charset="0"/>
                <a:ea typeface="Aptos" panose="020B0004020202020204" pitchFamily="34" charset="0"/>
              </a:rPr>
              <a:t>F</a:t>
            </a:r>
            <a:r>
              <a:rPr lang="en-GB" sz="1200" dirty="0">
                <a:effectLst/>
                <a:latin typeface="Arial" panose="020B0604020202020204" pitchFamily="34" charset="0"/>
                <a:ea typeface="Aptos" panose="020B0004020202020204" pitchFamily="34" charset="0"/>
              </a:rPr>
              <a:t>urther options consultation due to take place this autumn and the further opportunity this provides for residents/stakeholders to comment prior to moving towards the Draft Local Plan in spring 2026.</a:t>
            </a:r>
          </a:p>
          <a:p>
            <a:pPr>
              <a:lnSpc>
                <a:spcPct val="107000"/>
              </a:lnSpc>
              <a:spcAft>
                <a:spcPts val="800"/>
              </a:spcAft>
            </a:pPr>
            <a:endParaRPr lang="en-GB" b="1" dirty="0">
              <a:solidFill>
                <a:schemeClr val="tx2"/>
              </a:solidFill>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200" b="1" dirty="0">
                <a:solidFill>
                  <a:schemeClr val="tx2"/>
                </a:solidFill>
                <a:effectLst/>
                <a:latin typeface="Arial" panose="020B0604020202020204" pitchFamily="34" charset="0"/>
                <a:ea typeface="Arial" panose="020B0604020202020204" pitchFamily="34" charset="0"/>
                <a:cs typeface="Arial" panose="020B0604020202020204" pitchFamily="34" charset="0"/>
              </a:rPr>
              <a:t>Draft Plan Stage (Regulation 19) - Publication of the local plan</a:t>
            </a:r>
            <a:r>
              <a:rPr lang="en-GB" sz="1200" dirty="0">
                <a:solidFill>
                  <a:schemeClr val="tx2"/>
                </a:solidFill>
                <a:effectLst/>
                <a:latin typeface="Arial" panose="020B0604020202020204" pitchFamily="34" charset="0"/>
                <a:ea typeface="Arial" panose="020B0604020202020204" pitchFamily="34" charset="0"/>
                <a:cs typeface="Arial" panose="020B0604020202020204" pitchFamily="34" charset="0"/>
              </a:rPr>
              <a:t> – The process allows local people and other key stakeholders to make comments on the new Local Plan for Bath and North East Somerset. </a:t>
            </a:r>
          </a:p>
          <a:p>
            <a:pPr>
              <a:lnSpc>
                <a:spcPct val="107000"/>
              </a:lnSpc>
              <a:spcAft>
                <a:spcPts val="800"/>
              </a:spcAft>
            </a:pPr>
            <a:endParaRPr lang="en-GB" sz="12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pPr>
            <a:r>
              <a:rPr lang="en-GB" sz="1200" dirty="0">
                <a:solidFill>
                  <a:schemeClr val="tx2"/>
                </a:solidFill>
                <a:effectLst/>
                <a:latin typeface="Arial" panose="020B0604020202020204" pitchFamily="34" charset="0"/>
                <a:ea typeface="Arial" panose="020B0604020202020204" pitchFamily="34" charset="0"/>
                <a:cs typeface="Arial" panose="020B0604020202020204" pitchFamily="34" charset="0"/>
              </a:rPr>
              <a:t>Following the publication of the draft plan, the council will review and consider all provided comments. The Local Plan - and all the representations made - will then be submitted to the Secretary of State for public </a:t>
            </a:r>
            <a:r>
              <a:rPr lang="en-GB" sz="1200" b="1" dirty="0">
                <a:solidFill>
                  <a:schemeClr val="tx2"/>
                </a:solidFill>
                <a:effectLst/>
                <a:latin typeface="Arial" panose="020B0604020202020204" pitchFamily="34" charset="0"/>
                <a:ea typeface="Arial" panose="020B0604020202020204" pitchFamily="34" charset="0"/>
                <a:cs typeface="Arial" panose="020B0604020202020204" pitchFamily="34" charset="0"/>
              </a:rPr>
              <a:t>examination by a Planning Inspector</a:t>
            </a:r>
            <a:r>
              <a:rPr lang="en-GB" sz="1200" dirty="0">
                <a:solidFill>
                  <a:schemeClr val="tx2"/>
                </a:solidFill>
                <a:effectLst/>
                <a:latin typeface="Arial" panose="020B0604020202020204" pitchFamily="34" charset="0"/>
                <a:ea typeface="Arial" panose="020B0604020202020204" pitchFamily="34" charset="0"/>
                <a:cs typeface="Arial" panose="020B0604020202020204" pitchFamily="34" charset="0"/>
              </a:rPr>
              <a:t>. There will be a further opportunity to make comments/ representations at the public examination stage.</a:t>
            </a:r>
          </a:p>
          <a:p>
            <a:endParaRPr lang="en-GB" dirty="0"/>
          </a:p>
        </p:txBody>
      </p:sp>
      <p:sp>
        <p:nvSpPr>
          <p:cNvPr id="4" name="Slide Number Placeholder 3"/>
          <p:cNvSpPr>
            <a:spLocks noGrp="1"/>
          </p:cNvSpPr>
          <p:nvPr>
            <p:ph type="sldNum" sz="quarter" idx="5"/>
          </p:nvPr>
        </p:nvSpPr>
        <p:spPr/>
        <p:txBody>
          <a:bodyPr/>
          <a:lstStyle/>
          <a:p>
            <a:fld id="{2F24B492-AA45-47FE-B3D8-E0509BCA8FA7}" type="slidenum">
              <a:rPr lang="en-GB" smtClean="0"/>
              <a:t>21</a:t>
            </a:fld>
            <a:endParaRPr lang="en-GB"/>
          </a:p>
        </p:txBody>
      </p:sp>
    </p:spTree>
    <p:extLst>
      <p:ext uri="{BB962C8B-B14F-4D97-AF65-F5344CB8AC3E}">
        <p14:creationId xmlns:p14="http://schemas.microsoft.com/office/powerpoint/2010/main" val="2552849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B714-708E-6F6F-3A26-4A1CF4087A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80F33B-A1CC-0152-7060-809466E1BE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9DE5AE5-01E6-F6E2-E203-6BB57ADE0689}"/>
              </a:ext>
            </a:extLst>
          </p:cNvPr>
          <p:cNvSpPr>
            <a:spLocks noGrp="1"/>
          </p:cNvSpPr>
          <p:nvPr>
            <p:ph type="dt" sz="half" idx="10"/>
          </p:nvPr>
        </p:nvSpPr>
        <p:spPr/>
        <p:txBody>
          <a:bodyPr/>
          <a:lstStyle/>
          <a:p>
            <a:fld id="{22A286C6-7520-4CF0-B048-A3256F19CED6}" type="datetimeFigureOut">
              <a:rPr lang="en-GB" smtClean="0"/>
              <a:t>20/03/2025</a:t>
            </a:fld>
            <a:endParaRPr lang="en-GB"/>
          </a:p>
        </p:txBody>
      </p:sp>
      <p:sp>
        <p:nvSpPr>
          <p:cNvPr id="5" name="Footer Placeholder 4">
            <a:extLst>
              <a:ext uri="{FF2B5EF4-FFF2-40B4-BE49-F238E27FC236}">
                <a16:creationId xmlns:a16="http://schemas.microsoft.com/office/drawing/2014/main" id="{9FAC88A2-D327-76AA-BC24-A55F36162B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58554E-8119-1AA6-C937-D38B3E8DEA70}"/>
              </a:ext>
            </a:extLst>
          </p:cNvPr>
          <p:cNvSpPr>
            <a:spLocks noGrp="1"/>
          </p:cNvSpPr>
          <p:nvPr>
            <p:ph type="sldNum" sz="quarter" idx="12"/>
          </p:nvPr>
        </p:nvSpPr>
        <p:spPr/>
        <p:txBody>
          <a:bodyPr/>
          <a:lstStyle/>
          <a:p>
            <a:fld id="{8D79B827-6D47-41EC-AF83-C8CF099CE10A}" type="slidenum">
              <a:rPr lang="en-GB" smtClean="0"/>
              <a:t>‹#›</a:t>
            </a:fld>
            <a:endParaRPr lang="en-GB"/>
          </a:p>
        </p:txBody>
      </p:sp>
    </p:spTree>
    <p:extLst>
      <p:ext uri="{BB962C8B-B14F-4D97-AF65-F5344CB8AC3E}">
        <p14:creationId xmlns:p14="http://schemas.microsoft.com/office/powerpoint/2010/main" val="2717443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B32C6-9D68-DAC6-0F6E-77D70918D1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16030B-A4CC-E2B3-1DEC-AFB8C33F75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3E6466-FC52-97EC-FE02-BA24CC73E1EB}"/>
              </a:ext>
            </a:extLst>
          </p:cNvPr>
          <p:cNvSpPr>
            <a:spLocks noGrp="1"/>
          </p:cNvSpPr>
          <p:nvPr>
            <p:ph type="dt" sz="half" idx="10"/>
          </p:nvPr>
        </p:nvSpPr>
        <p:spPr/>
        <p:txBody>
          <a:bodyPr/>
          <a:lstStyle/>
          <a:p>
            <a:fld id="{22A286C6-7520-4CF0-B048-A3256F19CED6}" type="datetimeFigureOut">
              <a:rPr lang="en-GB" smtClean="0"/>
              <a:t>20/03/2025</a:t>
            </a:fld>
            <a:endParaRPr lang="en-GB"/>
          </a:p>
        </p:txBody>
      </p:sp>
      <p:sp>
        <p:nvSpPr>
          <p:cNvPr id="5" name="Footer Placeholder 4">
            <a:extLst>
              <a:ext uri="{FF2B5EF4-FFF2-40B4-BE49-F238E27FC236}">
                <a16:creationId xmlns:a16="http://schemas.microsoft.com/office/drawing/2014/main" id="{131C0EF2-063F-1A03-5AA5-7650142866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6BC97A-C10E-FCA0-341B-10B9ED3888EA}"/>
              </a:ext>
            </a:extLst>
          </p:cNvPr>
          <p:cNvSpPr>
            <a:spLocks noGrp="1"/>
          </p:cNvSpPr>
          <p:nvPr>
            <p:ph type="sldNum" sz="quarter" idx="12"/>
          </p:nvPr>
        </p:nvSpPr>
        <p:spPr/>
        <p:txBody>
          <a:bodyPr/>
          <a:lstStyle/>
          <a:p>
            <a:fld id="{8D79B827-6D47-41EC-AF83-C8CF099CE10A}" type="slidenum">
              <a:rPr lang="en-GB" smtClean="0"/>
              <a:t>‹#›</a:t>
            </a:fld>
            <a:endParaRPr lang="en-GB"/>
          </a:p>
        </p:txBody>
      </p:sp>
    </p:spTree>
    <p:extLst>
      <p:ext uri="{BB962C8B-B14F-4D97-AF65-F5344CB8AC3E}">
        <p14:creationId xmlns:p14="http://schemas.microsoft.com/office/powerpoint/2010/main" val="418116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5A3E81-5F0E-3F83-127F-AF367E88B1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55102B-53D9-1912-C5C0-6E5B0EE735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D4B1A9-B136-9A98-BA56-4B698522C99B}"/>
              </a:ext>
            </a:extLst>
          </p:cNvPr>
          <p:cNvSpPr>
            <a:spLocks noGrp="1"/>
          </p:cNvSpPr>
          <p:nvPr>
            <p:ph type="dt" sz="half" idx="10"/>
          </p:nvPr>
        </p:nvSpPr>
        <p:spPr/>
        <p:txBody>
          <a:bodyPr/>
          <a:lstStyle/>
          <a:p>
            <a:fld id="{22A286C6-7520-4CF0-B048-A3256F19CED6}" type="datetimeFigureOut">
              <a:rPr lang="en-GB" smtClean="0"/>
              <a:t>20/03/2025</a:t>
            </a:fld>
            <a:endParaRPr lang="en-GB"/>
          </a:p>
        </p:txBody>
      </p:sp>
      <p:sp>
        <p:nvSpPr>
          <p:cNvPr id="5" name="Footer Placeholder 4">
            <a:extLst>
              <a:ext uri="{FF2B5EF4-FFF2-40B4-BE49-F238E27FC236}">
                <a16:creationId xmlns:a16="http://schemas.microsoft.com/office/drawing/2014/main" id="{CC97FE1B-6866-E8A3-9A03-BD88480D3E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542D49-F4E4-DF6E-5E00-0A0ECA5B207A}"/>
              </a:ext>
            </a:extLst>
          </p:cNvPr>
          <p:cNvSpPr>
            <a:spLocks noGrp="1"/>
          </p:cNvSpPr>
          <p:nvPr>
            <p:ph type="sldNum" sz="quarter" idx="12"/>
          </p:nvPr>
        </p:nvSpPr>
        <p:spPr/>
        <p:txBody>
          <a:bodyPr/>
          <a:lstStyle/>
          <a:p>
            <a:fld id="{8D79B827-6D47-41EC-AF83-C8CF099CE10A}" type="slidenum">
              <a:rPr lang="en-GB" smtClean="0"/>
              <a:t>‹#›</a:t>
            </a:fld>
            <a:endParaRPr lang="en-GB"/>
          </a:p>
        </p:txBody>
      </p:sp>
    </p:spTree>
    <p:extLst>
      <p:ext uri="{BB962C8B-B14F-4D97-AF65-F5344CB8AC3E}">
        <p14:creationId xmlns:p14="http://schemas.microsoft.com/office/powerpoint/2010/main" val="4293611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451F-A31F-6FC8-8E83-A894D4AF97B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67E004-D7CB-21EE-D5B9-4A69E4DBF1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B4A55C-212D-6B98-38F4-6719DAC4CE11}"/>
              </a:ext>
            </a:extLst>
          </p:cNvPr>
          <p:cNvSpPr>
            <a:spLocks noGrp="1"/>
          </p:cNvSpPr>
          <p:nvPr>
            <p:ph type="dt" sz="half" idx="10"/>
          </p:nvPr>
        </p:nvSpPr>
        <p:spPr/>
        <p:txBody>
          <a:bodyPr/>
          <a:lstStyle/>
          <a:p>
            <a:fld id="{22A286C6-7520-4CF0-B048-A3256F19CED6}" type="datetimeFigureOut">
              <a:rPr lang="en-GB" smtClean="0"/>
              <a:t>20/03/2025</a:t>
            </a:fld>
            <a:endParaRPr lang="en-GB"/>
          </a:p>
        </p:txBody>
      </p:sp>
      <p:sp>
        <p:nvSpPr>
          <p:cNvPr id="5" name="Footer Placeholder 4">
            <a:extLst>
              <a:ext uri="{FF2B5EF4-FFF2-40B4-BE49-F238E27FC236}">
                <a16:creationId xmlns:a16="http://schemas.microsoft.com/office/drawing/2014/main" id="{38F55045-159D-D33D-256D-6CCB3CB581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D5B0F5-99B4-535F-C47C-020D7B06F540}"/>
              </a:ext>
            </a:extLst>
          </p:cNvPr>
          <p:cNvSpPr>
            <a:spLocks noGrp="1"/>
          </p:cNvSpPr>
          <p:nvPr>
            <p:ph type="sldNum" sz="quarter" idx="12"/>
          </p:nvPr>
        </p:nvSpPr>
        <p:spPr/>
        <p:txBody>
          <a:bodyPr/>
          <a:lstStyle/>
          <a:p>
            <a:fld id="{8D79B827-6D47-41EC-AF83-C8CF099CE10A}" type="slidenum">
              <a:rPr lang="en-GB" smtClean="0"/>
              <a:t>‹#›</a:t>
            </a:fld>
            <a:endParaRPr lang="en-GB"/>
          </a:p>
        </p:txBody>
      </p:sp>
    </p:spTree>
    <p:extLst>
      <p:ext uri="{BB962C8B-B14F-4D97-AF65-F5344CB8AC3E}">
        <p14:creationId xmlns:p14="http://schemas.microsoft.com/office/powerpoint/2010/main" val="2794531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071F2-23FC-FFF0-BAFF-573362AE67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F41A12-458D-7941-20D5-4561AAC055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49E65A-281F-9D0E-1429-892768CF6A44}"/>
              </a:ext>
            </a:extLst>
          </p:cNvPr>
          <p:cNvSpPr>
            <a:spLocks noGrp="1"/>
          </p:cNvSpPr>
          <p:nvPr>
            <p:ph type="dt" sz="half" idx="10"/>
          </p:nvPr>
        </p:nvSpPr>
        <p:spPr/>
        <p:txBody>
          <a:bodyPr/>
          <a:lstStyle/>
          <a:p>
            <a:fld id="{22A286C6-7520-4CF0-B048-A3256F19CED6}" type="datetimeFigureOut">
              <a:rPr lang="en-GB" smtClean="0"/>
              <a:t>20/03/2025</a:t>
            </a:fld>
            <a:endParaRPr lang="en-GB"/>
          </a:p>
        </p:txBody>
      </p:sp>
      <p:sp>
        <p:nvSpPr>
          <p:cNvPr id="5" name="Footer Placeholder 4">
            <a:extLst>
              <a:ext uri="{FF2B5EF4-FFF2-40B4-BE49-F238E27FC236}">
                <a16:creationId xmlns:a16="http://schemas.microsoft.com/office/drawing/2014/main" id="{D5887587-CB9D-4350-54A5-A033FC92C4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3EE6D6-58CB-4DFC-00C7-A4A1F01121F5}"/>
              </a:ext>
            </a:extLst>
          </p:cNvPr>
          <p:cNvSpPr>
            <a:spLocks noGrp="1"/>
          </p:cNvSpPr>
          <p:nvPr>
            <p:ph type="sldNum" sz="quarter" idx="12"/>
          </p:nvPr>
        </p:nvSpPr>
        <p:spPr/>
        <p:txBody>
          <a:bodyPr/>
          <a:lstStyle/>
          <a:p>
            <a:fld id="{8D79B827-6D47-41EC-AF83-C8CF099CE10A}" type="slidenum">
              <a:rPr lang="en-GB" smtClean="0"/>
              <a:t>‹#›</a:t>
            </a:fld>
            <a:endParaRPr lang="en-GB"/>
          </a:p>
        </p:txBody>
      </p:sp>
    </p:spTree>
    <p:extLst>
      <p:ext uri="{BB962C8B-B14F-4D97-AF65-F5344CB8AC3E}">
        <p14:creationId xmlns:p14="http://schemas.microsoft.com/office/powerpoint/2010/main" val="288114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73B2-07EF-D9D8-025F-CE734A60CB5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818DA3-6ACD-5238-E5C4-B262DD7DAE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755CAC-92DD-2DD7-5F90-2AD7D7C8F1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ECD5EA4-9886-B0C0-9747-DC0DD1DEFF4F}"/>
              </a:ext>
            </a:extLst>
          </p:cNvPr>
          <p:cNvSpPr>
            <a:spLocks noGrp="1"/>
          </p:cNvSpPr>
          <p:nvPr>
            <p:ph type="dt" sz="half" idx="10"/>
          </p:nvPr>
        </p:nvSpPr>
        <p:spPr/>
        <p:txBody>
          <a:bodyPr/>
          <a:lstStyle/>
          <a:p>
            <a:fld id="{22A286C6-7520-4CF0-B048-A3256F19CED6}" type="datetimeFigureOut">
              <a:rPr lang="en-GB" smtClean="0"/>
              <a:t>20/03/2025</a:t>
            </a:fld>
            <a:endParaRPr lang="en-GB"/>
          </a:p>
        </p:txBody>
      </p:sp>
      <p:sp>
        <p:nvSpPr>
          <p:cNvPr id="6" name="Footer Placeholder 5">
            <a:extLst>
              <a:ext uri="{FF2B5EF4-FFF2-40B4-BE49-F238E27FC236}">
                <a16:creationId xmlns:a16="http://schemas.microsoft.com/office/drawing/2014/main" id="{64EEC3C0-B6A1-8F75-7FDF-E378DDF0EA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34E49F-70F9-E31C-1D6B-84C493F10AD1}"/>
              </a:ext>
            </a:extLst>
          </p:cNvPr>
          <p:cNvSpPr>
            <a:spLocks noGrp="1"/>
          </p:cNvSpPr>
          <p:nvPr>
            <p:ph type="sldNum" sz="quarter" idx="12"/>
          </p:nvPr>
        </p:nvSpPr>
        <p:spPr/>
        <p:txBody>
          <a:bodyPr/>
          <a:lstStyle/>
          <a:p>
            <a:fld id="{8D79B827-6D47-41EC-AF83-C8CF099CE10A}" type="slidenum">
              <a:rPr lang="en-GB" smtClean="0"/>
              <a:t>‹#›</a:t>
            </a:fld>
            <a:endParaRPr lang="en-GB"/>
          </a:p>
        </p:txBody>
      </p:sp>
    </p:spTree>
    <p:extLst>
      <p:ext uri="{BB962C8B-B14F-4D97-AF65-F5344CB8AC3E}">
        <p14:creationId xmlns:p14="http://schemas.microsoft.com/office/powerpoint/2010/main" val="1190715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A976-7035-F15A-DCC7-52A63014836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AD9CD4-3C05-56C5-DCCB-025A370113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0DC7A1-64F5-75AF-E08D-F2C3FD213B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2CABDC-7D37-E036-18DA-070585F486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737827-0A0C-CA38-4E8F-174924C7EB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2FC93A4-C7A4-97C8-BE3E-F63D0F37D2B3}"/>
              </a:ext>
            </a:extLst>
          </p:cNvPr>
          <p:cNvSpPr>
            <a:spLocks noGrp="1"/>
          </p:cNvSpPr>
          <p:nvPr>
            <p:ph type="dt" sz="half" idx="10"/>
          </p:nvPr>
        </p:nvSpPr>
        <p:spPr/>
        <p:txBody>
          <a:bodyPr/>
          <a:lstStyle/>
          <a:p>
            <a:fld id="{22A286C6-7520-4CF0-B048-A3256F19CED6}" type="datetimeFigureOut">
              <a:rPr lang="en-GB" smtClean="0"/>
              <a:t>20/03/2025</a:t>
            </a:fld>
            <a:endParaRPr lang="en-GB"/>
          </a:p>
        </p:txBody>
      </p:sp>
      <p:sp>
        <p:nvSpPr>
          <p:cNvPr id="8" name="Footer Placeholder 7">
            <a:extLst>
              <a:ext uri="{FF2B5EF4-FFF2-40B4-BE49-F238E27FC236}">
                <a16:creationId xmlns:a16="http://schemas.microsoft.com/office/drawing/2014/main" id="{D8E20B63-E6BD-586D-66CE-54D11814F3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53786B-F342-93B1-EFAB-4D882F187758}"/>
              </a:ext>
            </a:extLst>
          </p:cNvPr>
          <p:cNvSpPr>
            <a:spLocks noGrp="1"/>
          </p:cNvSpPr>
          <p:nvPr>
            <p:ph type="sldNum" sz="quarter" idx="12"/>
          </p:nvPr>
        </p:nvSpPr>
        <p:spPr/>
        <p:txBody>
          <a:bodyPr/>
          <a:lstStyle/>
          <a:p>
            <a:fld id="{8D79B827-6D47-41EC-AF83-C8CF099CE10A}" type="slidenum">
              <a:rPr lang="en-GB" smtClean="0"/>
              <a:t>‹#›</a:t>
            </a:fld>
            <a:endParaRPr lang="en-GB"/>
          </a:p>
        </p:txBody>
      </p:sp>
    </p:spTree>
    <p:extLst>
      <p:ext uri="{BB962C8B-B14F-4D97-AF65-F5344CB8AC3E}">
        <p14:creationId xmlns:p14="http://schemas.microsoft.com/office/powerpoint/2010/main" val="3324475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F5A7-C9E2-02B3-3284-F6F23A20AE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62C1694-2556-E166-25DB-DBC846801B23}"/>
              </a:ext>
            </a:extLst>
          </p:cNvPr>
          <p:cNvSpPr>
            <a:spLocks noGrp="1"/>
          </p:cNvSpPr>
          <p:nvPr>
            <p:ph type="dt" sz="half" idx="10"/>
          </p:nvPr>
        </p:nvSpPr>
        <p:spPr/>
        <p:txBody>
          <a:bodyPr/>
          <a:lstStyle/>
          <a:p>
            <a:fld id="{22A286C6-7520-4CF0-B048-A3256F19CED6}" type="datetimeFigureOut">
              <a:rPr lang="en-GB" smtClean="0"/>
              <a:t>20/03/2025</a:t>
            </a:fld>
            <a:endParaRPr lang="en-GB"/>
          </a:p>
        </p:txBody>
      </p:sp>
      <p:sp>
        <p:nvSpPr>
          <p:cNvPr id="4" name="Footer Placeholder 3">
            <a:extLst>
              <a:ext uri="{FF2B5EF4-FFF2-40B4-BE49-F238E27FC236}">
                <a16:creationId xmlns:a16="http://schemas.microsoft.com/office/drawing/2014/main" id="{41CC39D6-9D25-6EC0-5889-80A0156964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2535EDB-29CF-8833-283C-D6C5849FC8AB}"/>
              </a:ext>
            </a:extLst>
          </p:cNvPr>
          <p:cNvSpPr>
            <a:spLocks noGrp="1"/>
          </p:cNvSpPr>
          <p:nvPr>
            <p:ph type="sldNum" sz="quarter" idx="12"/>
          </p:nvPr>
        </p:nvSpPr>
        <p:spPr/>
        <p:txBody>
          <a:bodyPr/>
          <a:lstStyle/>
          <a:p>
            <a:fld id="{8D79B827-6D47-41EC-AF83-C8CF099CE10A}" type="slidenum">
              <a:rPr lang="en-GB" smtClean="0"/>
              <a:t>‹#›</a:t>
            </a:fld>
            <a:endParaRPr lang="en-GB"/>
          </a:p>
        </p:txBody>
      </p:sp>
    </p:spTree>
    <p:extLst>
      <p:ext uri="{BB962C8B-B14F-4D97-AF65-F5344CB8AC3E}">
        <p14:creationId xmlns:p14="http://schemas.microsoft.com/office/powerpoint/2010/main" val="297365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969BFF-2E8B-14E6-11D5-61E416A96571}"/>
              </a:ext>
            </a:extLst>
          </p:cNvPr>
          <p:cNvSpPr>
            <a:spLocks noGrp="1"/>
          </p:cNvSpPr>
          <p:nvPr>
            <p:ph type="dt" sz="half" idx="10"/>
          </p:nvPr>
        </p:nvSpPr>
        <p:spPr/>
        <p:txBody>
          <a:bodyPr/>
          <a:lstStyle/>
          <a:p>
            <a:fld id="{22A286C6-7520-4CF0-B048-A3256F19CED6}" type="datetimeFigureOut">
              <a:rPr lang="en-GB" smtClean="0"/>
              <a:t>20/03/2025</a:t>
            </a:fld>
            <a:endParaRPr lang="en-GB"/>
          </a:p>
        </p:txBody>
      </p:sp>
      <p:sp>
        <p:nvSpPr>
          <p:cNvPr id="3" name="Footer Placeholder 2">
            <a:extLst>
              <a:ext uri="{FF2B5EF4-FFF2-40B4-BE49-F238E27FC236}">
                <a16:creationId xmlns:a16="http://schemas.microsoft.com/office/drawing/2014/main" id="{6B3BDFA9-499A-B367-D494-447957E0B26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86F0DF6-7EC9-774E-8F9E-2C959CA155BD}"/>
              </a:ext>
            </a:extLst>
          </p:cNvPr>
          <p:cNvSpPr>
            <a:spLocks noGrp="1"/>
          </p:cNvSpPr>
          <p:nvPr>
            <p:ph type="sldNum" sz="quarter" idx="12"/>
          </p:nvPr>
        </p:nvSpPr>
        <p:spPr/>
        <p:txBody>
          <a:bodyPr/>
          <a:lstStyle/>
          <a:p>
            <a:fld id="{8D79B827-6D47-41EC-AF83-C8CF099CE10A}" type="slidenum">
              <a:rPr lang="en-GB" smtClean="0"/>
              <a:t>‹#›</a:t>
            </a:fld>
            <a:endParaRPr lang="en-GB"/>
          </a:p>
        </p:txBody>
      </p:sp>
    </p:spTree>
    <p:extLst>
      <p:ext uri="{BB962C8B-B14F-4D97-AF65-F5344CB8AC3E}">
        <p14:creationId xmlns:p14="http://schemas.microsoft.com/office/powerpoint/2010/main" val="50687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E5EF-7993-D8AE-1BB9-42660B8420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C415894-B36B-473E-9C7F-EBF18D7A46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DB03A1E-2751-2111-4B61-7023E5E5D4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5D513C-F965-D773-6CC7-F6465C029974}"/>
              </a:ext>
            </a:extLst>
          </p:cNvPr>
          <p:cNvSpPr>
            <a:spLocks noGrp="1"/>
          </p:cNvSpPr>
          <p:nvPr>
            <p:ph type="dt" sz="half" idx="10"/>
          </p:nvPr>
        </p:nvSpPr>
        <p:spPr/>
        <p:txBody>
          <a:bodyPr/>
          <a:lstStyle/>
          <a:p>
            <a:fld id="{22A286C6-7520-4CF0-B048-A3256F19CED6}" type="datetimeFigureOut">
              <a:rPr lang="en-GB" smtClean="0"/>
              <a:t>20/03/2025</a:t>
            </a:fld>
            <a:endParaRPr lang="en-GB"/>
          </a:p>
        </p:txBody>
      </p:sp>
      <p:sp>
        <p:nvSpPr>
          <p:cNvPr id="6" name="Footer Placeholder 5">
            <a:extLst>
              <a:ext uri="{FF2B5EF4-FFF2-40B4-BE49-F238E27FC236}">
                <a16:creationId xmlns:a16="http://schemas.microsoft.com/office/drawing/2014/main" id="{5DABA261-F228-BA22-A579-2283DBDA41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E77DFA-D9AF-2F4F-1681-BFCD53518C87}"/>
              </a:ext>
            </a:extLst>
          </p:cNvPr>
          <p:cNvSpPr>
            <a:spLocks noGrp="1"/>
          </p:cNvSpPr>
          <p:nvPr>
            <p:ph type="sldNum" sz="quarter" idx="12"/>
          </p:nvPr>
        </p:nvSpPr>
        <p:spPr/>
        <p:txBody>
          <a:bodyPr/>
          <a:lstStyle/>
          <a:p>
            <a:fld id="{8D79B827-6D47-41EC-AF83-C8CF099CE10A}" type="slidenum">
              <a:rPr lang="en-GB" smtClean="0"/>
              <a:t>‹#›</a:t>
            </a:fld>
            <a:endParaRPr lang="en-GB"/>
          </a:p>
        </p:txBody>
      </p:sp>
    </p:spTree>
    <p:extLst>
      <p:ext uri="{BB962C8B-B14F-4D97-AF65-F5344CB8AC3E}">
        <p14:creationId xmlns:p14="http://schemas.microsoft.com/office/powerpoint/2010/main" val="2959203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D166-FE07-16A0-6222-9C5447904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1F68318-F0DA-295D-A0DB-CF1797E54A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3C8C6E0-0797-6ADF-A3A2-4A95CA0347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3EAACC-04D8-4155-8A9B-093478D8CC51}"/>
              </a:ext>
            </a:extLst>
          </p:cNvPr>
          <p:cNvSpPr>
            <a:spLocks noGrp="1"/>
          </p:cNvSpPr>
          <p:nvPr>
            <p:ph type="dt" sz="half" idx="10"/>
          </p:nvPr>
        </p:nvSpPr>
        <p:spPr/>
        <p:txBody>
          <a:bodyPr/>
          <a:lstStyle/>
          <a:p>
            <a:fld id="{22A286C6-7520-4CF0-B048-A3256F19CED6}" type="datetimeFigureOut">
              <a:rPr lang="en-GB" smtClean="0"/>
              <a:t>20/03/2025</a:t>
            </a:fld>
            <a:endParaRPr lang="en-GB"/>
          </a:p>
        </p:txBody>
      </p:sp>
      <p:sp>
        <p:nvSpPr>
          <p:cNvPr id="6" name="Footer Placeholder 5">
            <a:extLst>
              <a:ext uri="{FF2B5EF4-FFF2-40B4-BE49-F238E27FC236}">
                <a16:creationId xmlns:a16="http://schemas.microsoft.com/office/drawing/2014/main" id="{023046C6-3FD4-6026-3819-D5BA649B5F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9EE605-D4CC-1BF1-9151-CB228AA93F8D}"/>
              </a:ext>
            </a:extLst>
          </p:cNvPr>
          <p:cNvSpPr>
            <a:spLocks noGrp="1"/>
          </p:cNvSpPr>
          <p:nvPr>
            <p:ph type="sldNum" sz="quarter" idx="12"/>
          </p:nvPr>
        </p:nvSpPr>
        <p:spPr/>
        <p:txBody>
          <a:bodyPr/>
          <a:lstStyle/>
          <a:p>
            <a:fld id="{8D79B827-6D47-41EC-AF83-C8CF099CE10A}" type="slidenum">
              <a:rPr lang="en-GB" smtClean="0"/>
              <a:t>‹#›</a:t>
            </a:fld>
            <a:endParaRPr lang="en-GB"/>
          </a:p>
        </p:txBody>
      </p:sp>
    </p:spTree>
    <p:extLst>
      <p:ext uri="{BB962C8B-B14F-4D97-AF65-F5344CB8AC3E}">
        <p14:creationId xmlns:p14="http://schemas.microsoft.com/office/powerpoint/2010/main" val="816788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A1D01D-FD92-1823-373A-C59F1F694E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4744B0-C36D-CFB6-A345-DEDE614E15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F8FE4D-AC8E-39F6-870C-34C668210F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A286C6-7520-4CF0-B048-A3256F19CED6}" type="datetimeFigureOut">
              <a:rPr lang="en-GB" smtClean="0"/>
              <a:t>20/03/2025</a:t>
            </a:fld>
            <a:endParaRPr lang="en-GB"/>
          </a:p>
        </p:txBody>
      </p:sp>
      <p:sp>
        <p:nvSpPr>
          <p:cNvPr id="5" name="Footer Placeholder 4">
            <a:extLst>
              <a:ext uri="{FF2B5EF4-FFF2-40B4-BE49-F238E27FC236}">
                <a16:creationId xmlns:a16="http://schemas.microsoft.com/office/drawing/2014/main" id="{955156D1-C331-F52C-A008-D5A4548DCD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EEC2A42-5011-1A51-9F2B-209A1C7A8A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79B827-6D47-41EC-AF83-C8CF099CE10A}" type="slidenum">
              <a:rPr lang="en-GB" smtClean="0"/>
              <a:t>‹#›</a:t>
            </a:fld>
            <a:endParaRPr lang="en-GB"/>
          </a:p>
        </p:txBody>
      </p:sp>
    </p:spTree>
    <p:extLst>
      <p:ext uri="{BB962C8B-B14F-4D97-AF65-F5344CB8AC3E}">
        <p14:creationId xmlns:p14="http://schemas.microsoft.com/office/powerpoint/2010/main" val="2016110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lace of worship&#10;&#10;Description automatically generated">
            <a:extLst>
              <a:ext uri="{FF2B5EF4-FFF2-40B4-BE49-F238E27FC236}">
                <a16:creationId xmlns:a16="http://schemas.microsoft.com/office/drawing/2014/main" id="{7A88922B-C05A-1B72-3652-4B509FE91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546" y="796828"/>
            <a:ext cx="6372454" cy="4346416"/>
          </a:xfrm>
          <a:prstGeom prst="rect">
            <a:avLst/>
          </a:prstGeom>
        </p:spPr>
      </p:pic>
      <p:sp>
        <p:nvSpPr>
          <p:cNvPr id="6" name="TextBox 5">
            <a:extLst>
              <a:ext uri="{FF2B5EF4-FFF2-40B4-BE49-F238E27FC236}">
                <a16:creationId xmlns:a16="http://schemas.microsoft.com/office/drawing/2014/main" id="{3EFBC888-61CF-CC77-EC62-8D57881BB12E}"/>
              </a:ext>
            </a:extLst>
          </p:cNvPr>
          <p:cNvSpPr txBox="1"/>
          <p:nvPr/>
        </p:nvSpPr>
        <p:spPr>
          <a:xfrm>
            <a:off x="865748" y="1037407"/>
            <a:ext cx="11138409" cy="646331"/>
          </a:xfrm>
          <a:prstGeom prst="rect">
            <a:avLst/>
          </a:prstGeom>
          <a:noFill/>
        </p:spPr>
        <p:txBody>
          <a:bodyPr wrap="square" rtlCol="0">
            <a:spAutoFit/>
          </a:bodyPr>
          <a:lstStyle/>
          <a:p>
            <a:r>
              <a:rPr lang="en-GB" sz="3600" b="1" dirty="0">
                <a:solidFill>
                  <a:srgbClr val="114053"/>
                </a:solidFill>
                <a:latin typeface="Arial" panose="020B0604020202020204" pitchFamily="34" charset="0"/>
                <a:cs typeface="Arial" panose="020B0604020202020204" pitchFamily="34" charset="0"/>
              </a:rPr>
              <a:t>B&amp;NES Local Plan - Somersetshire Coal Canal</a:t>
            </a:r>
          </a:p>
        </p:txBody>
      </p:sp>
      <p:sp>
        <p:nvSpPr>
          <p:cNvPr id="7" name="TextBox 6">
            <a:extLst>
              <a:ext uri="{FF2B5EF4-FFF2-40B4-BE49-F238E27FC236}">
                <a16:creationId xmlns:a16="http://schemas.microsoft.com/office/drawing/2014/main" id="{A03E0B8C-8651-3BC1-577C-A1A6ACA987D8}"/>
              </a:ext>
            </a:extLst>
          </p:cNvPr>
          <p:cNvSpPr txBox="1"/>
          <p:nvPr/>
        </p:nvSpPr>
        <p:spPr>
          <a:xfrm>
            <a:off x="865748" y="1895279"/>
            <a:ext cx="7102482" cy="646331"/>
          </a:xfrm>
          <a:prstGeom prst="rect">
            <a:avLst/>
          </a:prstGeom>
          <a:noFill/>
        </p:spPr>
        <p:txBody>
          <a:bodyPr wrap="square" rtlCol="0">
            <a:spAutoFit/>
          </a:bodyPr>
          <a:lstStyle/>
          <a:p>
            <a:r>
              <a:rPr lang="en-GB" sz="3600" b="1" dirty="0">
                <a:solidFill>
                  <a:srgbClr val="114053"/>
                </a:solidFill>
                <a:latin typeface="Arial" panose="020B0604020202020204" pitchFamily="34" charset="0"/>
                <a:cs typeface="Arial" panose="020B0604020202020204" pitchFamily="34" charset="0"/>
              </a:rPr>
              <a:t>Resident Meeting</a:t>
            </a:r>
            <a:endParaRPr lang="en-GB" sz="3600" dirty="0">
              <a:solidFill>
                <a:srgbClr val="114053"/>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4546CE6-B1CD-A10E-ECB7-503380FBF863}"/>
              </a:ext>
            </a:extLst>
          </p:cNvPr>
          <p:cNvSpPr txBox="1"/>
          <p:nvPr/>
        </p:nvSpPr>
        <p:spPr>
          <a:xfrm>
            <a:off x="865749" y="2708426"/>
            <a:ext cx="9675845" cy="523220"/>
          </a:xfrm>
          <a:prstGeom prst="rect">
            <a:avLst/>
          </a:prstGeom>
          <a:noFill/>
        </p:spPr>
        <p:txBody>
          <a:bodyPr wrap="square" rtlCol="0">
            <a:spAutoFit/>
          </a:bodyPr>
          <a:lstStyle/>
          <a:p>
            <a:r>
              <a:rPr lang="en-GB" sz="2800" dirty="0">
                <a:solidFill>
                  <a:srgbClr val="114053"/>
                </a:solidFill>
                <a:latin typeface="Arial" panose="020B0604020202020204" pitchFamily="34" charset="0"/>
                <a:cs typeface="Arial" panose="020B0604020202020204" pitchFamily="34" charset="0"/>
              </a:rPr>
              <a:t>March 2025</a:t>
            </a:r>
          </a:p>
        </p:txBody>
      </p:sp>
      <p:pic>
        <p:nvPicPr>
          <p:cNvPr id="11" name="Picture 10" descr="Text&#10;&#10;Description automatically generated">
            <a:extLst>
              <a:ext uri="{FF2B5EF4-FFF2-40B4-BE49-F238E27FC236}">
                <a16:creationId xmlns:a16="http://schemas.microsoft.com/office/drawing/2014/main" id="{8A012CCF-5D60-DC4C-E6D4-B6738D7F17B7}"/>
              </a:ext>
            </a:extLst>
          </p:cNvPr>
          <p:cNvPicPr>
            <a:picLocks noChangeAspect="1"/>
          </p:cNvPicPr>
          <p:nvPr/>
        </p:nvPicPr>
        <p:blipFill rotWithShape="1">
          <a:blip r:embed="rId4">
            <a:extLst>
              <a:ext uri="{28A0092B-C50C-407E-A947-70E740481C1C}">
                <a14:useLocalDpi xmlns:a14="http://schemas.microsoft.com/office/drawing/2010/main" val="0"/>
              </a:ext>
            </a:extLst>
          </a:blip>
          <a:srcRect t="7084" b="8628"/>
          <a:stretch/>
        </p:blipFill>
        <p:spPr>
          <a:xfrm>
            <a:off x="0" y="5143244"/>
            <a:ext cx="12192000" cy="1711354"/>
          </a:xfrm>
          <a:prstGeom prst="rect">
            <a:avLst/>
          </a:prstGeom>
          <a:solidFill>
            <a:srgbClr val="FFD13F"/>
          </a:solidFill>
        </p:spPr>
      </p:pic>
      <p:sp>
        <p:nvSpPr>
          <p:cNvPr id="2" name="Rectangle: Rounded Corners 1">
            <a:extLst>
              <a:ext uri="{FF2B5EF4-FFF2-40B4-BE49-F238E27FC236}">
                <a16:creationId xmlns:a16="http://schemas.microsoft.com/office/drawing/2014/main" id="{D9290BE5-186B-8172-57E7-C3E981CDCEE9}"/>
              </a:ext>
            </a:extLst>
          </p:cNvPr>
          <p:cNvSpPr/>
          <p:nvPr/>
        </p:nvSpPr>
        <p:spPr>
          <a:xfrm>
            <a:off x="2962275" y="5476875"/>
            <a:ext cx="4457700" cy="1190625"/>
          </a:xfrm>
          <a:prstGeom prst="roundRect">
            <a:avLst/>
          </a:prstGeom>
          <a:solidFill>
            <a:srgbClr val="FCC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4793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F8809C-F803-5485-7D96-52CED265A93C}"/>
              </a:ext>
            </a:extLst>
          </p:cNvPr>
          <p:cNvSpPr txBox="1"/>
          <p:nvPr/>
        </p:nvSpPr>
        <p:spPr>
          <a:xfrm>
            <a:off x="838200" y="1179508"/>
            <a:ext cx="10515600" cy="4370427"/>
          </a:xfrm>
          <a:prstGeom prst="rect">
            <a:avLst/>
          </a:prstGeom>
          <a:noFill/>
        </p:spPr>
        <p:txBody>
          <a:bodyPr wrap="square">
            <a:spAutoFit/>
          </a:bodyPr>
          <a:lstStyle/>
          <a:p>
            <a:endParaRPr lang="en-GB" sz="2000" dirty="0">
              <a:solidFill>
                <a:schemeClr val="tx2"/>
              </a:solidFill>
              <a:latin typeface="Arial" panose="020B0604020202020204" pitchFamily="34" charset="0"/>
              <a:cs typeface="Arial" panose="020B0604020202020204" pitchFamily="34" charset="0"/>
            </a:endParaRPr>
          </a:p>
          <a:p>
            <a:r>
              <a:rPr lang="en-GB" sz="2000" dirty="0">
                <a:solidFill>
                  <a:schemeClr val="tx2"/>
                </a:solidFill>
                <a:latin typeface="Arial" panose="020B0604020202020204" pitchFamily="34" charset="0"/>
                <a:cs typeface="Arial" panose="020B0604020202020204" pitchFamily="34" charset="0"/>
              </a:rPr>
              <a:t>Question 1: </a:t>
            </a:r>
          </a:p>
          <a:p>
            <a:endParaRPr lang="en-GB" sz="2000" dirty="0">
              <a:solidFill>
                <a:schemeClr val="tx2"/>
              </a:solidFill>
              <a:latin typeface="Arial" panose="020B0604020202020204" pitchFamily="34" charset="0"/>
              <a:cs typeface="Arial" panose="020B0604020202020204" pitchFamily="34" charset="0"/>
            </a:endParaRPr>
          </a:p>
          <a:p>
            <a:r>
              <a:rPr lang="en-GB" sz="2000" dirty="0">
                <a:solidFill>
                  <a:schemeClr val="tx2"/>
                </a:solidFill>
                <a:latin typeface="Arial" panose="020B0604020202020204" pitchFamily="34" charset="0"/>
                <a:cs typeface="Arial" panose="020B0604020202020204" pitchFamily="34" charset="0"/>
              </a:rPr>
              <a:t>Encouraging enhancements for heritage assets - Should we re-word Policy HE2 to also encourage development or improvements which would sustain or enhance, or better reveal, the significance of the Wansdyke or Somersetshire Coal Canal? </a:t>
            </a:r>
          </a:p>
          <a:p>
            <a:endParaRPr lang="en-GB" sz="2000" dirty="0">
              <a:solidFill>
                <a:schemeClr val="tx2"/>
              </a:solidFill>
              <a:latin typeface="Arial" panose="020B0604020202020204" pitchFamily="34" charset="0"/>
              <a:cs typeface="Arial" panose="020B0604020202020204" pitchFamily="34" charset="0"/>
            </a:endParaRPr>
          </a:p>
          <a:p>
            <a:r>
              <a:rPr lang="en-GB" sz="2000" dirty="0">
                <a:solidFill>
                  <a:schemeClr val="tx2"/>
                </a:solidFill>
                <a:latin typeface="Arial" panose="020B0604020202020204" pitchFamily="34" charset="0"/>
                <a:cs typeface="Arial" panose="020B0604020202020204" pitchFamily="34" charset="0"/>
              </a:rPr>
              <a:t>Question 2: </a:t>
            </a:r>
          </a:p>
          <a:p>
            <a:endParaRPr lang="en-GB" sz="2000" dirty="0">
              <a:solidFill>
                <a:schemeClr val="tx2"/>
              </a:solidFill>
              <a:latin typeface="Arial" panose="020B0604020202020204" pitchFamily="34" charset="0"/>
              <a:cs typeface="Arial" panose="020B0604020202020204" pitchFamily="34" charset="0"/>
            </a:endParaRPr>
          </a:p>
          <a:p>
            <a:r>
              <a:rPr lang="en-GB" sz="2000" dirty="0">
                <a:solidFill>
                  <a:schemeClr val="tx2"/>
                </a:solidFill>
                <a:latin typeface="Arial" panose="020B0604020202020204" pitchFamily="34" charset="0"/>
                <a:cs typeface="Arial" panose="020B0604020202020204" pitchFamily="34" charset="0"/>
              </a:rPr>
              <a:t>Proposed expansions to support restoration of the Somersetshire </a:t>
            </a:r>
            <a:r>
              <a:rPr lang="en-GB" sz="2000">
                <a:solidFill>
                  <a:schemeClr val="tx2"/>
                </a:solidFill>
                <a:latin typeface="Arial" panose="020B0604020202020204" pitchFamily="34" charset="0"/>
                <a:cs typeface="Arial" panose="020B0604020202020204" pitchFamily="34" charset="0"/>
              </a:rPr>
              <a:t>Coal Canal - </a:t>
            </a:r>
            <a:r>
              <a:rPr lang="en-GB" sz="2000" dirty="0">
                <a:solidFill>
                  <a:schemeClr val="tx2"/>
                </a:solidFill>
                <a:latin typeface="Arial" panose="020B0604020202020204" pitchFamily="34" charset="0"/>
                <a:cs typeface="Arial" panose="020B0604020202020204" pitchFamily="34" charset="0"/>
              </a:rPr>
              <a:t>Do you agree with our proposed expansions to the Somersetshire Coal Canal route? Are the proposals indicated in the maps (Figures 66 to 70) effective and justified, in your opinion? Please give reasons for your answers.</a:t>
            </a:r>
          </a:p>
          <a:p>
            <a:endParaRPr lang="en-GB" dirty="0"/>
          </a:p>
        </p:txBody>
      </p:sp>
      <p:sp>
        <p:nvSpPr>
          <p:cNvPr id="6" name="Title 1">
            <a:extLst>
              <a:ext uri="{FF2B5EF4-FFF2-40B4-BE49-F238E27FC236}">
                <a16:creationId xmlns:a16="http://schemas.microsoft.com/office/drawing/2014/main" id="{4B498104-843B-6F38-E03C-DE8F02F7AA3B}"/>
              </a:ext>
            </a:extLst>
          </p:cNvPr>
          <p:cNvSpPr txBox="1">
            <a:spLocks/>
          </p:cNvSpPr>
          <p:nvPr/>
        </p:nvSpPr>
        <p:spPr>
          <a:xfrm>
            <a:off x="838200" y="17522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300" b="1" dirty="0">
              <a:solidFill>
                <a:schemeClr val="tx2"/>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5C1DC5EB-CACF-D645-36C5-49F2645E0B04}"/>
              </a:ext>
            </a:extLst>
          </p:cNvPr>
          <p:cNvSpPr txBox="1">
            <a:spLocks/>
          </p:cNvSpPr>
          <p:nvPr/>
        </p:nvSpPr>
        <p:spPr>
          <a:xfrm>
            <a:off x="838200" y="29055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solidFill>
                  <a:schemeClr val="tx2"/>
                </a:solidFill>
                <a:latin typeface="Arial" panose="020B0604020202020204" pitchFamily="34" charset="0"/>
                <a:cs typeface="Arial" panose="020B0604020202020204" pitchFamily="34" charset="0"/>
              </a:rPr>
              <a:t>Questions asked during the consultation </a:t>
            </a:r>
          </a:p>
          <a:p>
            <a:endParaRPr lang="en-GB" sz="3300" b="1" kern="100" dirty="0">
              <a:solidFill>
                <a:schemeClr val="tx2"/>
              </a:solidFill>
              <a:effectLst/>
              <a:latin typeface="Arial" panose="020B0604020202020204" pitchFamily="34" charset="0"/>
              <a:ea typeface="Aptos" panose="020B0004020202020204" pitchFamily="34" charset="0"/>
              <a:cs typeface="Arial" panose="020B0604020202020204" pitchFamily="34" charset="0"/>
            </a:endParaRPr>
          </a:p>
          <a:p>
            <a:endParaRPr lang="en-GB" sz="33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646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39257-6429-C66B-AF96-955162D4A053}"/>
            </a:ext>
          </a:extLst>
        </p:cNvPr>
        <p:cNvGrpSpPr/>
        <p:nvPr/>
      </p:nvGrpSpPr>
      <p:grpSpPr>
        <a:xfrm>
          <a:off x="0" y="0"/>
          <a:ext cx="0" cy="0"/>
          <a:chOff x="0" y="0"/>
          <a:chExt cx="0" cy="0"/>
        </a:xfrm>
      </p:grpSpPr>
      <p:pic>
        <p:nvPicPr>
          <p:cNvPr id="5" name="Picture 4" descr="A picture containing text, place of worship&#10;&#10;Description automatically generated">
            <a:extLst>
              <a:ext uri="{FF2B5EF4-FFF2-40B4-BE49-F238E27FC236}">
                <a16:creationId xmlns:a16="http://schemas.microsoft.com/office/drawing/2014/main" id="{5E3273CF-68B4-2C0A-592B-ECEA5C104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546" y="796828"/>
            <a:ext cx="6372454" cy="4346416"/>
          </a:xfrm>
          <a:prstGeom prst="rect">
            <a:avLst/>
          </a:prstGeom>
        </p:spPr>
      </p:pic>
      <p:pic>
        <p:nvPicPr>
          <p:cNvPr id="11" name="Picture 10" descr="Text&#10;&#10;Description automatically generated">
            <a:extLst>
              <a:ext uri="{FF2B5EF4-FFF2-40B4-BE49-F238E27FC236}">
                <a16:creationId xmlns:a16="http://schemas.microsoft.com/office/drawing/2014/main" id="{EC0D7542-E8BC-259B-4BAF-2C97F63235B3}"/>
              </a:ext>
            </a:extLst>
          </p:cNvPr>
          <p:cNvPicPr>
            <a:picLocks noChangeAspect="1"/>
          </p:cNvPicPr>
          <p:nvPr/>
        </p:nvPicPr>
        <p:blipFill rotWithShape="1">
          <a:blip r:embed="rId3">
            <a:extLst>
              <a:ext uri="{28A0092B-C50C-407E-A947-70E740481C1C}">
                <a14:useLocalDpi xmlns:a14="http://schemas.microsoft.com/office/drawing/2010/main" val="0"/>
              </a:ext>
            </a:extLst>
          </a:blip>
          <a:srcRect t="7084" b="8628"/>
          <a:stretch/>
        </p:blipFill>
        <p:spPr>
          <a:xfrm>
            <a:off x="0" y="5143244"/>
            <a:ext cx="12192000" cy="1711354"/>
          </a:xfrm>
          <a:prstGeom prst="rect">
            <a:avLst/>
          </a:prstGeom>
        </p:spPr>
      </p:pic>
      <p:sp>
        <p:nvSpPr>
          <p:cNvPr id="2" name="TextBox 1">
            <a:extLst>
              <a:ext uri="{FF2B5EF4-FFF2-40B4-BE49-F238E27FC236}">
                <a16:creationId xmlns:a16="http://schemas.microsoft.com/office/drawing/2014/main" id="{CE40731C-5B9E-4DB5-ACCB-FF46C42AA4C5}"/>
              </a:ext>
            </a:extLst>
          </p:cNvPr>
          <p:cNvSpPr txBox="1"/>
          <p:nvPr/>
        </p:nvSpPr>
        <p:spPr>
          <a:xfrm>
            <a:off x="665724" y="1035528"/>
            <a:ext cx="9675845" cy="672620"/>
          </a:xfrm>
          <a:prstGeom prst="rect">
            <a:avLst/>
          </a:prstGeom>
          <a:noFill/>
        </p:spPr>
        <p:txBody>
          <a:bodyPr wrap="square" rtlCol="0">
            <a:spAutoFit/>
          </a:bodyPr>
          <a:lstStyle/>
          <a:p>
            <a:pPr>
              <a:lnSpc>
                <a:spcPct val="150000"/>
              </a:lnSpc>
            </a:pPr>
            <a:r>
              <a:rPr lang="en-GB" sz="2800" b="1" dirty="0">
                <a:solidFill>
                  <a:srgbClr val="114053"/>
                </a:solidFill>
                <a:latin typeface="Arial" panose="020B0604020202020204" pitchFamily="34" charset="0"/>
                <a:cs typeface="Arial" panose="020B0604020202020204" pitchFamily="34" charset="0"/>
              </a:rPr>
              <a:t>4. </a:t>
            </a:r>
            <a:r>
              <a:rPr lang="en-GB" sz="2800" b="1" dirty="0">
                <a:solidFill>
                  <a:schemeClr val="tx2"/>
                </a:solidFill>
                <a:effectLst/>
                <a:latin typeface="Arial" panose="020B0604020202020204" pitchFamily="34" charset="0"/>
                <a:cs typeface="Arial" panose="020B0604020202020204" pitchFamily="34" charset="0"/>
              </a:rPr>
              <a:t>Proposed Policy Approach (Protection of the route)</a:t>
            </a:r>
            <a:endParaRPr lang="en-GB" sz="2800" b="1"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98F531CC-BF61-9BA4-3397-12E1FFA3E28F}"/>
              </a:ext>
            </a:extLst>
          </p:cNvPr>
          <p:cNvSpPr/>
          <p:nvPr/>
        </p:nvSpPr>
        <p:spPr>
          <a:xfrm>
            <a:off x="2962275" y="5476875"/>
            <a:ext cx="4457700" cy="1190625"/>
          </a:xfrm>
          <a:prstGeom prst="roundRect">
            <a:avLst/>
          </a:prstGeom>
          <a:solidFill>
            <a:srgbClr val="FCC54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6953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CFDBF-04A0-EA6B-1C34-06E31972A039}"/>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05CB72B7-72DC-9FB3-62FB-DD2D65649C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59" t="10159" r="1871" b="2063"/>
          <a:stretch/>
        </p:blipFill>
        <p:spPr bwMode="auto">
          <a:xfrm>
            <a:off x="1491342" y="696686"/>
            <a:ext cx="9274629"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B48CE64-10BC-0D38-F756-C935361E0884}"/>
              </a:ext>
            </a:extLst>
          </p:cNvPr>
          <p:cNvSpPr txBox="1">
            <a:spLocks/>
          </p:cNvSpPr>
          <p:nvPr/>
        </p:nvSpPr>
        <p:spPr>
          <a:xfrm>
            <a:off x="1872867" y="8813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dirty="0">
                <a:solidFill>
                  <a:schemeClr val="tx2"/>
                </a:solidFill>
                <a:effectLst/>
                <a:latin typeface="Arial" panose="020B0604020202020204" pitchFamily="34" charset="0"/>
                <a:ea typeface="Arial" panose="020B0604020202020204" pitchFamily="34" charset="0"/>
              </a:rPr>
              <a:t>Existing Somersetshire Coal Canal route</a:t>
            </a:r>
            <a:endParaRPr lang="en-GB" sz="33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56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C73D6-D128-F1F1-0160-AD48CFFD9BEC}"/>
            </a:ext>
          </a:extLst>
        </p:cNvPr>
        <p:cNvGrpSpPr/>
        <p:nvPr/>
      </p:nvGrpSpPr>
      <p:grpSpPr>
        <a:xfrm>
          <a:off x="0" y="0"/>
          <a:ext cx="0" cy="0"/>
          <a:chOff x="0" y="0"/>
          <a:chExt cx="0" cy="0"/>
        </a:xfrm>
      </p:grpSpPr>
      <p:pic>
        <p:nvPicPr>
          <p:cNvPr id="5" name="Picture 4" descr="A picture containing text, place of worship&#10;&#10;Description automatically generated">
            <a:extLst>
              <a:ext uri="{FF2B5EF4-FFF2-40B4-BE49-F238E27FC236}">
                <a16:creationId xmlns:a16="http://schemas.microsoft.com/office/drawing/2014/main" id="{197E68A3-EB0C-07B4-D425-0E75DE143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546" y="796828"/>
            <a:ext cx="6372454" cy="4346416"/>
          </a:xfrm>
          <a:prstGeom prst="rect">
            <a:avLst/>
          </a:prstGeom>
        </p:spPr>
      </p:pic>
      <p:pic>
        <p:nvPicPr>
          <p:cNvPr id="11" name="Picture 10" descr="Text&#10;&#10;Description automatically generated">
            <a:extLst>
              <a:ext uri="{FF2B5EF4-FFF2-40B4-BE49-F238E27FC236}">
                <a16:creationId xmlns:a16="http://schemas.microsoft.com/office/drawing/2014/main" id="{F231A2AC-03EC-0E2E-AFC7-247233F3FC23}"/>
              </a:ext>
            </a:extLst>
          </p:cNvPr>
          <p:cNvPicPr>
            <a:picLocks noChangeAspect="1"/>
          </p:cNvPicPr>
          <p:nvPr/>
        </p:nvPicPr>
        <p:blipFill rotWithShape="1">
          <a:blip r:embed="rId3">
            <a:extLst>
              <a:ext uri="{28A0092B-C50C-407E-A947-70E740481C1C}">
                <a14:useLocalDpi xmlns:a14="http://schemas.microsoft.com/office/drawing/2010/main" val="0"/>
              </a:ext>
            </a:extLst>
          </a:blip>
          <a:srcRect t="7084" b="8628"/>
          <a:stretch/>
        </p:blipFill>
        <p:spPr>
          <a:xfrm>
            <a:off x="0" y="5143244"/>
            <a:ext cx="12192000" cy="1711354"/>
          </a:xfrm>
          <a:prstGeom prst="rect">
            <a:avLst/>
          </a:prstGeom>
        </p:spPr>
      </p:pic>
      <p:sp>
        <p:nvSpPr>
          <p:cNvPr id="2" name="TextBox 1">
            <a:extLst>
              <a:ext uri="{FF2B5EF4-FFF2-40B4-BE49-F238E27FC236}">
                <a16:creationId xmlns:a16="http://schemas.microsoft.com/office/drawing/2014/main" id="{991B95F0-DA99-4CD1-A1A0-F310FA7AFC38}"/>
              </a:ext>
            </a:extLst>
          </p:cNvPr>
          <p:cNvSpPr txBox="1"/>
          <p:nvPr/>
        </p:nvSpPr>
        <p:spPr>
          <a:xfrm>
            <a:off x="665724" y="1035528"/>
            <a:ext cx="9675845" cy="1951496"/>
          </a:xfrm>
          <a:prstGeom prst="rect">
            <a:avLst/>
          </a:prstGeom>
          <a:noFill/>
        </p:spPr>
        <p:txBody>
          <a:bodyPr wrap="square" rtlCol="0">
            <a:spAutoFit/>
          </a:bodyPr>
          <a:lstStyle/>
          <a:p>
            <a:pPr>
              <a:lnSpc>
                <a:spcPct val="150000"/>
              </a:lnSpc>
            </a:pPr>
            <a:r>
              <a:rPr lang="en-GB" sz="2800" b="1" dirty="0">
                <a:solidFill>
                  <a:srgbClr val="114053"/>
                </a:solidFill>
                <a:latin typeface="Arial" panose="020B0604020202020204" pitchFamily="34" charset="0"/>
                <a:cs typeface="Arial" panose="020B0604020202020204" pitchFamily="34" charset="0"/>
              </a:rPr>
              <a:t>5. </a:t>
            </a:r>
            <a:r>
              <a:rPr lang="en-GB" sz="2800" b="1" dirty="0">
                <a:solidFill>
                  <a:schemeClr val="tx2"/>
                </a:solidFill>
                <a:effectLst/>
                <a:latin typeface="Arial" panose="020B0604020202020204" pitchFamily="34" charset="0"/>
                <a:cs typeface="Arial" panose="020B0604020202020204" pitchFamily="34" charset="0"/>
              </a:rPr>
              <a:t>Option for consultation (Restoration/ Creation) – Draft Policy Wording</a:t>
            </a:r>
          </a:p>
          <a:p>
            <a:pPr>
              <a:lnSpc>
                <a:spcPct val="150000"/>
              </a:lnSpc>
            </a:pPr>
            <a:endParaRPr lang="en-GB" sz="2800" b="1" dirty="0">
              <a:solidFill>
                <a:srgbClr val="114053"/>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C88A3E6-7D6D-6B4F-6F64-BF5752910CB4}"/>
              </a:ext>
            </a:extLst>
          </p:cNvPr>
          <p:cNvSpPr/>
          <p:nvPr/>
        </p:nvSpPr>
        <p:spPr>
          <a:xfrm>
            <a:off x="2962275" y="5476875"/>
            <a:ext cx="4457700" cy="1190625"/>
          </a:xfrm>
          <a:prstGeom prst="roundRect">
            <a:avLst/>
          </a:prstGeom>
          <a:solidFill>
            <a:srgbClr val="FCC54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6945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06430D4-3C20-A508-FCB7-6D0D43156F09}"/>
              </a:ext>
            </a:extLst>
          </p:cNvPr>
          <p:cNvGrpSpPr/>
          <p:nvPr/>
        </p:nvGrpSpPr>
        <p:grpSpPr>
          <a:xfrm>
            <a:off x="161026" y="0"/>
            <a:ext cx="11443185" cy="6858000"/>
            <a:chOff x="161026" y="0"/>
            <a:chExt cx="11443185" cy="6858000"/>
          </a:xfrm>
        </p:grpSpPr>
        <p:pic>
          <p:nvPicPr>
            <p:cNvPr id="4" name="Picture 3">
              <a:extLst>
                <a:ext uri="{FF2B5EF4-FFF2-40B4-BE49-F238E27FC236}">
                  <a16:creationId xmlns:a16="http://schemas.microsoft.com/office/drawing/2014/main" id="{654C9DA7-BB00-9A08-7D8A-F762ABD91D0B}"/>
                </a:ext>
              </a:extLst>
            </p:cNvPr>
            <p:cNvPicPr>
              <a:picLocks noChangeAspect="1"/>
            </p:cNvPicPr>
            <p:nvPr/>
          </p:nvPicPr>
          <p:blipFill>
            <a:blip r:embed="rId3"/>
            <a:stretch>
              <a:fillRect/>
            </a:stretch>
          </p:blipFill>
          <p:spPr>
            <a:xfrm>
              <a:off x="1906225" y="0"/>
              <a:ext cx="9697986" cy="6858000"/>
            </a:xfrm>
            <a:prstGeom prst="rect">
              <a:avLst/>
            </a:prstGeom>
          </p:spPr>
        </p:pic>
        <p:sp>
          <p:nvSpPr>
            <p:cNvPr id="5" name="Title 1">
              <a:extLst>
                <a:ext uri="{FF2B5EF4-FFF2-40B4-BE49-F238E27FC236}">
                  <a16:creationId xmlns:a16="http://schemas.microsoft.com/office/drawing/2014/main" id="{524C22EA-BA57-114A-2A00-9E081DF31D4E}"/>
                </a:ext>
              </a:extLst>
            </p:cNvPr>
            <p:cNvSpPr txBox="1">
              <a:spLocks/>
            </p:cNvSpPr>
            <p:nvPr/>
          </p:nvSpPr>
          <p:spPr>
            <a:xfrm>
              <a:off x="420950" y="133166"/>
              <a:ext cx="10515600" cy="462257"/>
            </a:xfrm>
            <a:prstGeom prst="rect">
              <a:avLst/>
            </a:prstGeom>
            <a:solidFill>
              <a:schemeClr val="bg1"/>
            </a:solidFill>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dirty="0">
                  <a:solidFill>
                    <a:srgbClr val="114053"/>
                  </a:solidFill>
                  <a:latin typeface="Arial" panose="020B0604020202020204" pitchFamily="34" charset="0"/>
                  <a:cs typeface="Arial" panose="020B0604020202020204" pitchFamily="34" charset="0"/>
                </a:rPr>
                <a:t>Routes highlighted for diversion</a:t>
              </a:r>
            </a:p>
          </p:txBody>
        </p:sp>
        <p:sp>
          <p:nvSpPr>
            <p:cNvPr id="6" name="TextBox 5">
              <a:extLst>
                <a:ext uri="{FF2B5EF4-FFF2-40B4-BE49-F238E27FC236}">
                  <a16:creationId xmlns:a16="http://schemas.microsoft.com/office/drawing/2014/main" id="{C5F6803D-6A68-ACF9-2B10-CA1DFC11F89A}"/>
                </a:ext>
              </a:extLst>
            </p:cNvPr>
            <p:cNvSpPr txBox="1"/>
            <p:nvPr/>
          </p:nvSpPr>
          <p:spPr>
            <a:xfrm>
              <a:off x="161026" y="924512"/>
              <a:ext cx="1626781" cy="1754326"/>
            </a:xfrm>
            <a:prstGeom prst="rect">
              <a:avLst/>
            </a:prstGeom>
            <a:solidFill>
              <a:schemeClr val="bg1"/>
            </a:solidFill>
            <a:ln>
              <a:solidFill>
                <a:schemeClr val="tx1"/>
              </a:solidFill>
            </a:ln>
          </p:spPr>
          <p:txBody>
            <a:bodyPr wrap="square" rtlCol="0">
              <a:spAutoFit/>
            </a:bodyPr>
            <a:lstStyle/>
            <a:p>
              <a:r>
                <a:rPr lang="en-GB" dirty="0"/>
                <a:t>Existing Somersetshire Coal Canal designation (with blue outline)</a:t>
              </a:r>
            </a:p>
          </p:txBody>
        </p:sp>
        <p:sp>
          <p:nvSpPr>
            <p:cNvPr id="7" name="TextBox 6">
              <a:extLst>
                <a:ext uri="{FF2B5EF4-FFF2-40B4-BE49-F238E27FC236}">
                  <a16:creationId xmlns:a16="http://schemas.microsoft.com/office/drawing/2014/main" id="{80988E4A-604B-3E9B-BACA-320771FE775E}"/>
                </a:ext>
              </a:extLst>
            </p:cNvPr>
            <p:cNvSpPr txBox="1"/>
            <p:nvPr/>
          </p:nvSpPr>
          <p:spPr>
            <a:xfrm>
              <a:off x="170617" y="4507772"/>
              <a:ext cx="1626781" cy="2031325"/>
            </a:xfrm>
            <a:prstGeom prst="rect">
              <a:avLst/>
            </a:prstGeom>
            <a:solidFill>
              <a:schemeClr val="bg1"/>
            </a:solidFill>
            <a:ln>
              <a:solidFill>
                <a:schemeClr val="tx1"/>
              </a:solidFill>
            </a:ln>
          </p:spPr>
          <p:txBody>
            <a:bodyPr wrap="square" rtlCol="0">
              <a:spAutoFit/>
            </a:bodyPr>
            <a:lstStyle/>
            <a:p>
              <a:r>
                <a:rPr lang="en-GB" dirty="0"/>
                <a:t>Option for route diversion as consulted on in the spring (with red outline)</a:t>
              </a:r>
            </a:p>
          </p:txBody>
        </p:sp>
        <p:cxnSp>
          <p:nvCxnSpPr>
            <p:cNvPr id="8" name="Straight Arrow Connector 7">
              <a:extLst>
                <a:ext uri="{FF2B5EF4-FFF2-40B4-BE49-F238E27FC236}">
                  <a16:creationId xmlns:a16="http://schemas.microsoft.com/office/drawing/2014/main" id="{DB9E2DC5-27FC-22BC-1FCF-D19ED9E2DDF8}"/>
                </a:ext>
              </a:extLst>
            </p:cNvPr>
            <p:cNvCxnSpPr>
              <a:cxnSpLocks/>
              <a:stCxn id="6" idx="3"/>
            </p:cNvCxnSpPr>
            <p:nvPr/>
          </p:nvCxnSpPr>
          <p:spPr>
            <a:xfrm>
              <a:off x="1787807" y="1801675"/>
              <a:ext cx="1338165" cy="2504511"/>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D10C2E4-3985-E100-BEEC-4ED3272473F6}"/>
                </a:ext>
              </a:extLst>
            </p:cNvPr>
            <p:cNvCxnSpPr>
              <a:cxnSpLocks/>
              <a:stCxn id="7" idx="3"/>
            </p:cNvCxnSpPr>
            <p:nvPr/>
          </p:nvCxnSpPr>
          <p:spPr>
            <a:xfrm flipV="1">
              <a:off x="1797398" y="4221126"/>
              <a:ext cx="2072853" cy="1302309"/>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12793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C2D4-5195-7A78-4686-2C5D05184B74}"/>
              </a:ext>
            </a:extLst>
          </p:cNvPr>
          <p:cNvSpPr txBox="1">
            <a:spLocks/>
          </p:cNvSpPr>
          <p:nvPr/>
        </p:nvSpPr>
        <p:spPr>
          <a:xfrm>
            <a:off x="1872867" y="8813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dirty="0">
                <a:solidFill>
                  <a:schemeClr val="tx2"/>
                </a:solidFill>
                <a:effectLst/>
                <a:latin typeface="Arial" panose="020B0604020202020204" pitchFamily="34" charset="0"/>
                <a:ea typeface="Arial" panose="020B0604020202020204" pitchFamily="34" charset="0"/>
              </a:rPr>
              <a:t>Restoration/ Creation</a:t>
            </a:r>
            <a:endParaRPr lang="en-GB" sz="3300" b="1" dirty="0">
              <a:solidFill>
                <a:schemeClr val="tx2"/>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D9FC7CA6-1E83-2012-3242-6302FFFC4C52}"/>
              </a:ext>
            </a:extLst>
          </p:cNvPr>
          <p:cNvGrpSpPr/>
          <p:nvPr/>
        </p:nvGrpSpPr>
        <p:grpSpPr>
          <a:xfrm>
            <a:off x="549729" y="653142"/>
            <a:ext cx="11250974" cy="6204857"/>
            <a:chOff x="246086" y="572877"/>
            <a:chExt cx="11860854" cy="6285123"/>
          </a:xfrm>
        </p:grpSpPr>
        <p:grpSp>
          <p:nvGrpSpPr>
            <p:cNvPr id="6" name="Group 5">
              <a:extLst>
                <a:ext uri="{FF2B5EF4-FFF2-40B4-BE49-F238E27FC236}">
                  <a16:creationId xmlns:a16="http://schemas.microsoft.com/office/drawing/2014/main" id="{9E80B598-6F8C-9797-978F-D3D1B3A64BD6}"/>
                </a:ext>
              </a:extLst>
            </p:cNvPr>
            <p:cNvGrpSpPr/>
            <p:nvPr/>
          </p:nvGrpSpPr>
          <p:grpSpPr>
            <a:xfrm>
              <a:off x="1759180" y="572877"/>
              <a:ext cx="9072126" cy="6285123"/>
              <a:chOff x="1247007" y="0"/>
              <a:chExt cx="9697986" cy="6858000"/>
            </a:xfrm>
          </p:grpSpPr>
          <p:pic>
            <p:nvPicPr>
              <p:cNvPr id="3" name="Picture 2" descr="A map of a city&#10;&#10;Description automatically generated">
                <a:extLst>
                  <a:ext uri="{FF2B5EF4-FFF2-40B4-BE49-F238E27FC236}">
                    <a16:creationId xmlns:a16="http://schemas.microsoft.com/office/drawing/2014/main" id="{4A79B575-F9E7-98CF-900A-633DF8B74F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007" y="0"/>
                <a:ext cx="9697986" cy="6858000"/>
              </a:xfrm>
              <a:prstGeom prst="rect">
                <a:avLst/>
              </a:prstGeom>
            </p:spPr>
          </p:pic>
          <p:sp>
            <p:nvSpPr>
              <p:cNvPr id="5" name="Freeform: Shape 4">
                <a:extLst>
                  <a:ext uri="{FF2B5EF4-FFF2-40B4-BE49-F238E27FC236}">
                    <a16:creationId xmlns:a16="http://schemas.microsoft.com/office/drawing/2014/main" id="{4AFA9B07-FCFD-FF5A-D93C-1877A45BC513}"/>
                  </a:ext>
                </a:extLst>
              </p:cNvPr>
              <p:cNvSpPr/>
              <p:nvPr/>
            </p:nvSpPr>
            <p:spPr>
              <a:xfrm>
                <a:off x="3976577" y="2434856"/>
                <a:ext cx="3104707" cy="2094614"/>
              </a:xfrm>
              <a:custGeom>
                <a:avLst/>
                <a:gdLst>
                  <a:gd name="connsiteX0" fmla="*/ 404037 w 3104707"/>
                  <a:gd name="connsiteY0" fmla="*/ 861237 h 2094614"/>
                  <a:gd name="connsiteX1" fmla="*/ 2094614 w 3104707"/>
                  <a:gd name="connsiteY1" fmla="*/ 95693 h 2094614"/>
                  <a:gd name="connsiteX2" fmla="*/ 2402958 w 3104707"/>
                  <a:gd name="connsiteY2" fmla="*/ 0 h 2094614"/>
                  <a:gd name="connsiteX3" fmla="*/ 2700670 w 3104707"/>
                  <a:gd name="connsiteY3" fmla="*/ 0 h 2094614"/>
                  <a:gd name="connsiteX4" fmla="*/ 2913321 w 3104707"/>
                  <a:gd name="connsiteY4" fmla="*/ 159488 h 2094614"/>
                  <a:gd name="connsiteX5" fmla="*/ 3104707 w 3104707"/>
                  <a:gd name="connsiteY5" fmla="*/ 308344 h 2094614"/>
                  <a:gd name="connsiteX6" fmla="*/ 2870790 w 3104707"/>
                  <a:gd name="connsiteY6" fmla="*/ 414670 h 2094614"/>
                  <a:gd name="connsiteX7" fmla="*/ 2317897 w 3104707"/>
                  <a:gd name="connsiteY7" fmla="*/ 818707 h 2094614"/>
                  <a:gd name="connsiteX8" fmla="*/ 1467293 w 3104707"/>
                  <a:gd name="connsiteY8" fmla="*/ 1424763 h 2094614"/>
                  <a:gd name="connsiteX9" fmla="*/ 956930 w 3104707"/>
                  <a:gd name="connsiteY9" fmla="*/ 1828800 h 2094614"/>
                  <a:gd name="connsiteX10" fmla="*/ 606056 w 3104707"/>
                  <a:gd name="connsiteY10" fmla="*/ 2094614 h 2094614"/>
                  <a:gd name="connsiteX11" fmla="*/ 0 w 3104707"/>
                  <a:gd name="connsiteY11" fmla="*/ 1031358 h 2094614"/>
                  <a:gd name="connsiteX12" fmla="*/ 404037 w 3104707"/>
                  <a:gd name="connsiteY12" fmla="*/ 861237 h 209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04707" h="2094614">
                    <a:moveTo>
                      <a:pt x="404037" y="861237"/>
                    </a:moveTo>
                    <a:lnTo>
                      <a:pt x="2094614" y="95693"/>
                    </a:lnTo>
                    <a:lnTo>
                      <a:pt x="2402958" y="0"/>
                    </a:lnTo>
                    <a:lnTo>
                      <a:pt x="2700670" y="0"/>
                    </a:lnTo>
                    <a:lnTo>
                      <a:pt x="2913321" y="159488"/>
                    </a:lnTo>
                    <a:lnTo>
                      <a:pt x="3104707" y="308344"/>
                    </a:lnTo>
                    <a:lnTo>
                      <a:pt x="2870790" y="414670"/>
                    </a:lnTo>
                    <a:lnTo>
                      <a:pt x="2317897" y="818707"/>
                    </a:lnTo>
                    <a:lnTo>
                      <a:pt x="1467293" y="1424763"/>
                    </a:lnTo>
                    <a:lnTo>
                      <a:pt x="956930" y="1828800"/>
                    </a:lnTo>
                    <a:lnTo>
                      <a:pt x="606056" y="2094614"/>
                    </a:lnTo>
                    <a:lnTo>
                      <a:pt x="0" y="1031358"/>
                    </a:lnTo>
                    <a:lnTo>
                      <a:pt x="404037" y="861237"/>
                    </a:lnTo>
                    <a:close/>
                  </a:path>
                </a:pathLst>
              </a:custGeom>
              <a:solidFill>
                <a:srgbClr val="E97132">
                  <a:alpha val="40000"/>
                </a:srgbClr>
              </a:solid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5A2F12EF-2D9D-D04B-D1B3-DCAC9FA717FD}"/>
                </a:ext>
              </a:extLst>
            </p:cNvPr>
            <p:cNvSpPr txBox="1"/>
            <p:nvPr/>
          </p:nvSpPr>
          <p:spPr>
            <a:xfrm>
              <a:off x="246086" y="1286107"/>
              <a:ext cx="1626781" cy="1186238"/>
            </a:xfrm>
            <a:prstGeom prst="rect">
              <a:avLst/>
            </a:prstGeom>
            <a:noFill/>
            <a:ln>
              <a:solidFill>
                <a:schemeClr val="tx1"/>
              </a:solidFill>
            </a:ln>
          </p:spPr>
          <p:txBody>
            <a:bodyPr wrap="square" rtlCol="0">
              <a:spAutoFit/>
            </a:bodyPr>
            <a:lstStyle/>
            <a:p>
              <a:r>
                <a:rPr lang="en-GB" sz="1200" dirty="0"/>
                <a:t>Option for route diversion as consulted on in the spring (with red outline)</a:t>
              </a:r>
            </a:p>
          </p:txBody>
        </p:sp>
        <p:sp>
          <p:nvSpPr>
            <p:cNvPr id="7" name="TextBox 6">
              <a:extLst>
                <a:ext uri="{FF2B5EF4-FFF2-40B4-BE49-F238E27FC236}">
                  <a16:creationId xmlns:a16="http://schemas.microsoft.com/office/drawing/2014/main" id="{3C76AF59-D5D3-1D23-A9C8-EABBECFBB70F}"/>
                </a:ext>
              </a:extLst>
            </p:cNvPr>
            <p:cNvSpPr txBox="1"/>
            <p:nvPr/>
          </p:nvSpPr>
          <p:spPr>
            <a:xfrm>
              <a:off x="10632559" y="2663456"/>
              <a:ext cx="1474381" cy="1833275"/>
            </a:xfrm>
            <a:prstGeom prst="rect">
              <a:avLst/>
            </a:prstGeom>
            <a:noFill/>
            <a:ln>
              <a:solidFill>
                <a:schemeClr val="tx1"/>
              </a:solidFill>
            </a:ln>
          </p:spPr>
          <p:txBody>
            <a:bodyPr wrap="square" rtlCol="0">
              <a:spAutoFit/>
            </a:bodyPr>
            <a:lstStyle/>
            <a:p>
              <a:r>
                <a:rPr lang="en-GB" sz="1200" dirty="0"/>
                <a:t>Approach outlined for removal of residential curtilage draft example (outlined purple)</a:t>
              </a:r>
            </a:p>
          </p:txBody>
        </p:sp>
        <p:sp>
          <p:nvSpPr>
            <p:cNvPr id="8" name="TextBox 7">
              <a:extLst>
                <a:ext uri="{FF2B5EF4-FFF2-40B4-BE49-F238E27FC236}">
                  <a16:creationId xmlns:a16="http://schemas.microsoft.com/office/drawing/2014/main" id="{650B6FC5-27C4-CF47-D060-41AE1B2A442C}"/>
                </a:ext>
              </a:extLst>
            </p:cNvPr>
            <p:cNvSpPr txBox="1"/>
            <p:nvPr/>
          </p:nvSpPr>
          <p:spPr>
            <a:xfrm>
              <a:off x="246086" y="4128544"/>
              <a:ext cx="1626781" cy="1186238"/>
            </a:xfrm>
            <a:prstGeom prst="rect">
              <a:avLst/>
            </a:prstGeom>
            <a:noFill/>
            <a:ln>
              <a:solidFill>
                <a:schemeClr val="tx1"/>
              </a:solidFill>
            </a:ln>
          </p:spPr>
          <p:txBody>
            <a:bodyPr wrap="square" rtlCol="0">
              <a:spAutoFit/>
            </a:bodyPr>
            <a:lstStyle/>
            <a:p>
              <a:r>
                <a:rPr lang="en-GB" sz="1200" dirty="0"/>
                <a:t>Existing Somersetshire Coal Canal designation (with blue outline)</a:t>
              </a:r>
            </a:p>
          </p:txBody>
        </p:sp>
        <p:cxnSp>
          <p:nvCxnSpPr>
            <p:cNvPr id="10" name="Straight Arrow Connector 9">
              <a:extLst>
                <a:ext uri="{FF2B5EF4-FFF2-40B4-BE49-F238E27FC236}">
                  <a16:creationId xmlns:a16="http://schemas.microsoft.com/office/drawing/2014/main" id="{7378D3D7-5C53-6042-ADEC-D36C2A690588}"/>
                </a:ext>
              </a:extLst>
            </p:cNvPr>
            <p:cNvCxnSpPr>
              <a:cxnSpLocks/>
              <a:stCxn id="7" idx="1"/>
            </p:cNvCxnSpPr>
            <p:nvPr/>
          </p:nvCxnSpPr>
          <p:spPr>
            <a:xfrm flipH="1" flipV="1">
              <a:off x="7130666" y="3221665"/>
              <a:ext cx="3501893" cy="358429"/>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7D8E7C3-340E-B03B-045F-885CABE7D58B}"/>
                </a:ext>
              </a:extLst>
            </p:cNvPr>
            <p:cNvCxnSpPr>
              <a:cxnSpLocks/>
              <a:stCxn id="8" idx="3"/>
            </p:cNvCxnSpPr>
            <p:nvPr/>
          </p:nvCxnSpPr>
          <p:spPr>
            <a:xfrm>
              <a:off x="1872867" y="4824535"/>
              <a:ext cx="1143666" cy="424244"/>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F48F3FB-3716-5C95-4599-C7195EEEC7FD}"/>
                </a:ext>
              </a:extLst>
            </p:cNvPr>
            <p:cNvCxnSpPr>
              <a:cxnSpLocks/>
              <a:stCxn id="4" idx="3"/>
            </p:cNvCxnSpPr>
            <p:nvPr/>
          </p:nvCxnSpPr>
          <p:spPr>
            <a:xfrm>
              <a:off x="1872867" y="1879226"/>
              <a:ext cx="2246580" cy="1219106"/>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2547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EED90C-2750-F5B2-B994-E2112AD5A530}"/>
              </a:ext>
            </a:extLst>
          </p:cNvPr>
          <p:cNvSpPr txBox="1"/>
          <p:nvPr/>
        </p:nvSpPr>
        <p:spPr>
          <a:xfrm>
            <a:off x="815546" y="827903"/>
            <a:ext cx="10639168" cy="4401205"/>
          </a:xfrm>
          <a:prstGeom prst="rect">
            <a:avLst/>
          </a:prstGeom>
          <a:noFill/>
        </p:spPr>
        <p:txBody>
          <a:bodyPr wrap="square">
            <a:spAutoFit/>
          </a:bodyPr>
          <a:lstStyle/>
          <a:p>
            <a:r>
              <a:rPr lang="en-GB" sz="2000" dirty="0">
                <a:solidFill>
                  <a:schemeClr val="tx2"/>
                </a:solidFill>
                <a:latin typeface="Arial" panose="020B0604020202020204" pitchFamily="34" charset="0"/>
                <a:cs typeface="Arial" panose="020B0604020202020204" pitchFamily="34" charset="0"/>
              </a:rPr>
              <a:t>Development seeking to amend/ restore elements of the Somersetshire Coal Canal must consider and seek to achieve, in line with the provisions set out under policy HE1: </a:t>
            </a:r>
          </a:p>
          <a:p>
            <a:endParaRPr lang="en-GB" sz="2000"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chemeClr val="tx2"/>
                </a:solidFill>
                <a:latin typeface="Arial" panose="020B0604020202020204" pitchFamily="34" charset="0"/>
                <a:cs typeface="Arial" panose="020B0604020202020204" pitchFamily="34" charset="0"/>
              </a:rPr>
              <a:t>the desirability of sustaining and enhancing the significance of the Somersetshire Coal Canal, and ensuring its viable use is consistent with its conservation; </a:t>
            </a:r>
          </a:p>
          <a:p>
            <a:pPr marL="285750" indent="-285750">
              <a:buFont typeface="Arial" panose="020B0604020202020204" pitchFamily="34" charset="0"/>
              <a:buChar char="•"/>
            </a:pPr>
            <a:r>
              <a:rPr lang="en-GB" sz="2000" dirty="0">
                <a:solidFill>
                  <a:schemeClr val="tx2"/>
                </a:solidFill>
                <a:latin typeface="Arial" panose="020B0604020202020204" pitchFamily="34" charset="0"/>
                <a:cs typeface="Arial" panose="020B0604020202020204" pitchFamily="34" charset="0"/>
              </a:rPr>
              <a:t>the wider social, cultural, economic and environmental benefits that conservation of the historic environment can bring; </a:t>
            </a:r>
          </a:p>
          <a:p>
            <a:pPr marL="285750" indent="-285750">
              <a:buFont typeface="Arial" panose="020B0604020202020204" pitchFamily="34" charset="0"/>
              <a:buChar char="•"/>
            </a:pPr>
            <a:r>
              <a:rPr lang="en-GB" sz="2000" dirty="0">
                <a:solidFill>
                  <a:schemeClr val="tx2"/>
                </a:solidFill>
                <a:latin typeface="Arial" panose="020B0604020202020204" pitchFamily="34" charset="0"/>
                <a:cs typeface="Arial" panose="020B0604020202020204" pitchFamily="34" charset="0"/>
              </a:rPr>
              <a:t>the desirability of new development making a positive contribution to local character and distinctiveness; </a:t>
            </a:r>
          </a:p>
          <a:p>
            <a:pPr marL="285750" indent="-285750">
              <a:buFont typeface="Arial" panose="020B0604020202020204" pitchFamily="34" charset="0"/>
              <a:buChar char="•"/>
            </a:pPr>
            <a:endParaRPr lang="en-GB" sz="2000" dirty="0">
              <a:solidFill>
                <a:schemeClr val="tx2"/>
              </a:solidFill>
              <a:latin typeface="Arial" panose="020B0604020202020204" pitchFamily="34" charset="0"/>
              <a:cs typeface="Arial" panose="020B0604020202020204" pitchFamily="34" charset="0"/>
            </a:endParaRPr>
          </a:p>
          <a:p>
            <a:r>
              <a:rPr lang="en-GB" sz="2000" dirty="0">
                <a:solidFill>
                  <a:schemeClr val="tx2"/>
                </a:solidFill>
                <a:latin typeface="Arial" panose="020B0604020202020204" pitchFamily="34" charset="0"/>
                <a:cs typeface="Arial" panose="020B0604020202020204" pitchFamily="34" charset="0"/>
              </a:rPr>
              <a:t>Any projects/works associated with the Somersetshire Coal Canal are required to consider the amenity of residents and or landowners. In particular restoration works must secure and demonstrate the agreement of landowners before any works take place. Any developments must ensure they do not increase current or future flood risk.</a:t>
            </a:r>
          </a:p>
        </p:txBody>
      </p:sp>
      <p:sp>
        <p:nvSpPr>
          <p:cNvPr id="4" name="Title 1">
            <a:extLst>
              <a:ext uri="{FF2B5EF4-FFF2-40B4-BE49-F238E27FC236}">
                <a16:creationId xmlns:a16="http://schemas.microsoft.com/office/drawing/2014/main" id="{9CDF1E31-2D8E-F21E-E682-BEB340A20E1E}"/>
              </a:ext>
            </a:extLst>
          </p:cNvPr>
          <p:cNvSpPr txBox="1">
            <a:spLocks/>
          </p:cNvSpPr>
          <p:nvPr/>
        </p:nvSpPr>
        <p:spPr>
          <a:xfrm>
            <a:off x="737286" y="16512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dirty="0">
                <a:solidFill>
                  <a:schemeClr val="tx2"/>
                </a:solidFill>
                <a:effectLst/>
                <a:latin typeface="Arial" panose="020B0604020202020204" pitchFamily="34" charset="0"/>
                <a:ea typeface="Arial" panose="020B0604020202020204" pitchFamily="34" charset="0"/>
              </a:rPr>
              <a:t>Draft Policy Wording</a:t>
            </a:r>
            <a:endParaRPr lang="en-GB" sz="33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3538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8EB22-21DD-C7C1-19C0-7B4B0D131A99}"/>
            </a:ext>
          </a:extLst>
        </p:cNvPr>
        <p:cNvGrpSpPr/>
        <p:nvPr/>
      </p:nvGrpSpPr>
      <p:grpSpPr>
        <a:xfrm>
          <a:off x="0" y="0"/>
          <a:ext cx="0" cy="0"/>
          <a:chOff x="0" y="0"/>
          <a:chExt cx="0" cy="0"/>
        </a:xfrm>
      </p:grpSpPr>
      <p:pic>
        <p:nvPicPr>
          <p:cNvPr id="5" name="Picture 4" descr="A picture containing text, place of worship&#10;&#10;Description automatically generated">
            <a:extLst>
              <a:ext uri="{FF2B5EF4-FFF2-40B4-BE49-F238E27FC236}">
                <a16:creationId xmlns:a16="http://schemas.microsoft.com/office/drawing/2014/main" id="{0510A535-0714-646D-B380-B562D122C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546" y="796828"/>
            <a:ext cx="6372454" cy="4346416"/>
          </a:xfrm>
          <a:prstGeom prst="rect">
            <a:avLst/>
          </a:prstGeom>
        </p:spPr>
      </p:pic>
      <p:pic>
        <p:nvPicPr>
          <p:cNvPr id="11" name="Picture 10" descr="Text&#10;&#10;Description automatically generated">
            <a:extLst>
              <a:ext uri="{FF2B5EF4-FFF2-40B4-BE49-F238E27FC236}">
                <a16:creationId xmlns:a16="http://schemas.microsoft.com/office/drawing/2014/main" id="{248B7ED9-84B6-4989-0A8F-0B58ED329ED3}"/>
              </a:ext>
            </a:extLst>
          </p:cNvPr>
          <p:cNvPicPr>
            <a:picLocks noChangeAspect="1"/>
          </p:cNvPicPr>
          <p:nvPr/>
        </p:nvPicPr>
        <p:blipFill rotWithShape="1">
          <a:blip r:embed="rId3">
            <a:extLst>
              <a:ext uri="{28A0092B-C50C-407E-A947-70E740481C1C}">
                <a14:useLocalDpi xmlns:a14="http://schemas.microsoft.com/office/drawing/2010/main" val="0"/>
              </a:ext>
            </a:extLst>
          </a:blip>
          <a:srcRect t="7084" b="8628"/>
          <a:stretch/>
        </p:blipFill>
        <p:spPr>
          <a:xfrm>
            <a:off x="0" y="5143244"/>
            <a:ext cx="12192000" cy="1711354"/>
          </a:xfrm>
          <a:prstGeom prst="rect">
            <a:avLst/>
          </a:prstGeom>
        </p:spPr>
      </p:pic>
      <p:sp>
        <p:nvSpPr>
          <p:cNvPr id="2" name="TextBox 1">
            <a:extLst>
              <a:ext uri="{FF2B5EF4-FFF2-40B4-BE49-F238E27FC236}">
                <a16:creationId xmlns:a16="http://schemas.microsoft.com/office/drawing/2014/main" id="{98C9955F-672D-827D-B27F-B8CF6AB1E973}"/>
              </a:ext>
            </a:extLst>
          </p:cNvPr>
          <p:cNvSpPr txBox="1"/>
          <p:nvPr/>
        </p:nvSpPr>
        <p:spPr>
          <a:xfrm>
            <a:off x="665724" y="1035528"/>
            <a:ext cx="9675845" cy="658835"/>
          </a:xfrm>
          <a:prstGeom prst="rect">
            <a:avLst/>
          </a:prstGeom>
          <a:noFill/>
        </p:spPr>
        <p:txBody>
          <a:bodyPr wrap="square" rtlCol="0">
            <a:spAutoFit/>
          </a:bodyPr>
          <a:lstStyle/>
          <a:p>
            <a:pPr>
              <a:lnSpc>
                <a:spcPct val="150000"/>
              </a:lnSpc>
            </a:pPr>
            <a:r>
              <a:rPr lang="en-GB" sz="2800" b="1" dirty="0">
                <a:solidFill>
                  <a:srgbClr val="114053"/>
                </a:solidFill>
                <a:latin typeface="Arial" panose="020B0604020202020204" pitchFamily="34" charset="0"/>
                <a:cs typeface="Arial" panose="020B0604020202020204" pitchFamily="34" charset="0"/>
              </a:rPr>
              <a:t>6. When is permission required</a:t>
            </a:r>
          </a:p>
        </p:txBody>
      </p:sp>
      <p:sp>
        <p:nvSpPr>
          <p:cNvPr id="3" name="Rectangle: Rounded Corners 2">
            <a:extLst>
              <a:ext uri="{FF2B5EF4-FFF2-40B4-BE49-F238E27FC236}">
                <a16:creationId xmlns:a16="http://schemas.microsoft.com/office/drawing/2014/main" id="{B1C29510-247D-7A0E-2A6F-DF30A82F60EF}"/>
              </a:ext>
            </a:extLst>
          </p:cNvPr>
          <p:cNvSpPr/>
          <p:nvPr/>
        </p:nvSpPr>
        <p:spPr>
          <a:xfrm>
            <a:off x="2962275" y="5476875"/>
            <a:ext cx="4457700" cy="1190625"/>
          </a:xfrm>
          <a:prstGeom prst="roundRect">
            <a:avLst/>
          </a:prstGeom>
          <a:solidFill>
            <a:srgbClr val="FCC54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1511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DF1406-CE8A-F89F-883A-C0017183C4BF}"/>
              </a:ext>
            </a:extLst>
          </p:cNvPr>
          <p:cNvSpPr txBox="1"/>
          <p:nvPr/>
        </p:nvSpPr>
        <p:spPr>
          <a:xfrm>
            <a:off x="782594" y="1353207"/>
            <a:ext cx="10626811" cy="4151586"/>
          </a:xfrm>
          <a:prstGeom prst="rect">
            <a:avLst/>
          </a:prstGeom>
          <a:noFill/>
        </p:spPr>
        <p:txBody>
          <a:bodyPr wrap="square">
            <a:spAutoFit/>
          </a:bodyPr>
          <a:lstStyle/>
          <a:p>
            <a:pPr>
              <a:lnSpc>
                <a:spcPct val="107000"/>
              </a:lnSpc>
              <a:spcAft>
                <a:spcPts val="800"/>
              </a:spcAft>
            </a:pPr>
            <a:r>
              <a:rPr lang="en-GB" sz="1800" dirty="0">
                <a:solidFill>
                  <a:schemeClr val="tx2"/>
                </a:solidFill>
                <a:effectLst/>
                <a:latin typeface="Arial" panose="020B0604020202020204" pitchFamily="34" charset="0"/>
                <a:ea typeface="Arial" panose="020B0604020202020204" pitchFamily="34" charset="0"/>
              </a:rPr>
              <a:t>Planning permission is only needed if the work being carried out meets the statutory definition of ‘development’ which is set out in section 55 of the Town and Country Planning Act 1990.</a:t>
            </a:r>
          </a:p>
          <a:p>
            <a:pPr>
              <a:lnSpc>
                <a:spcPct val="107000"/>
              </a:lnSpc>
              <a:spcAft>
                <a:spcPts val="800"/>
              </a:spcAft>
            </a:pPr>
            <a:r>
              <a:rPr lang="en-GB" sz="1800" dirty="0">
                <a:solidFill>
                  <a:schemeClr val="tx2"/>
                </a:solidFill>
                <a:effectLst/>
                <a:latin typeface="Arial" panose="020B0604020202020204" pitchFamily="34" charset="0"/>
                <a:ea typeface="Arial" panose="020B0604020202020204" pitchFamily="34" charset="0"/>
              </a:rPr>
              <a:t>‘Development’ includes amongst other things:</a:t>
            </a: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chemeClr val="tx2"/>
                </a:solidFill>
                <a:effectLst/>
                <a:latin typeface="Arial" panose="020B0604020202020204" pitchFamily="34" charset="0"/>
                <a:ea typeface="Arial" panose="020B0604020202020204" pitchFamily="34" charset="0"/>
              </a:rPr>
              <a:t>building operations (</a:t>
            </a:r>
            <a:r>
              <a:rPr lang="en-GB" sz="1800" dirty="0" err="1">
                <a:solidFill>
                  <a:schemeClr val="tx2"/>
                </a:solidFill>
                <a:effectLst/>
                <a:latin typeface="Arial" panose="020B0604020202020204" pitchFamily="34" charset="0"/>
                <a:ea typeface="Arial" panose="020B0604020202020204" pitchFamily="34" charset="0"/>
              </a:rPr>
              <a:t>eg</a:t>
            </a:r>
            <a:r>
              <a:rPr lang="en-GB" sz="1800" dirty="0">
                <a:solidFill>
                  <a:schemeClr val="tx2"/>
                </a:solidFill>
                <a:effectLst/>
                <a:latin typeface="Arial" panose="020B0604020202020204" pitchFamily="34" charset="0"/>
                <a:ea typeface="Arial" panose="020B0604020202020204" pitchFamily="34" charset="0"/>
              </a:rPr>
              <a:t> structural alterations, construction, rebuilding, most demolition);</a:t>
            </a: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chemeClr val="tx2"/>
                </a:solidFill>
                <a:effectLst/>
                <a:latin typeface="Arial" panose="020B0604020202020204" pitchFamily="34" charset="0"/>
                <a:ea typeface="Arial" panose="020B0604020202020204" pitchFamily="34" charset="0"/>
              </a:rPr>
              <a:t>material changes of use of land and buildings;</a:t>
            </a:r>
          </a:p>
          <a:p>
            <a:pPr marL="342900" lvl="0" indent="-342900">
              <a:lnSpc>
                <a:spcPct val="107000"/>
              </a:lnSpc>
              <a:spcAft>
                <a:spcPts val="800"/>
              </a:spcAft>
              <a:buSzPts val="1000"/>
              <a:buFont typeface="Symbol" panose="05050102010706020507" pitchFamily="18" charset="2"/>
              <a:buChar char=""/>
              <a:tabLst>
                <a:tab pos="457200" algn="l"/>
              </a:tabLst>
            </a:pPr>
            <a:r>
              <a:rPr lang="en-GB" sz="1800" dirty="0">
                <a:solidFill>
                  <a:schemeClr val="tx2"/>
                </a:solidFill>
                <a:effectLst/>
                <a:latin typeface="Arial" panose="020B0604020202020204" pitchFamily="34" charset="0"/>
                <a:ea typeface="Arial" panose="020B0604020202020204" pitchFamily="34" charset="0"/>
              </a:rPr>
              <a:t>engineering operations (</a:t>
            </a:r>
            <a:r>
              <a:rPr lang="en-GB" sz="1800" dirty="0" err="1">
                <a:solidFill>
                  <a:schemeClr val="tx2"/>
                </a:solidFill>
                <a:effectLst/>
                <a:latin typeface="Arial" panose="020B0604020202020204" pitchFamily="34" charset="0"/>
                <a:ea typeface="Arial" panose="020B0604020202020204" pitchFamily="34" charset="0"/>
              </a:rPr>
              <a:t>eg</a:t>
            </a:r>
            <a:r>
              <a:rPr lang="en-GB" sz="1800" dirty="0">
                <a:solidFill>
                  <a:schemeClr val="tx2"/>
                </a:solidFill>
                <a:effectLst/>
                <a:latin typeface="Arial" panose="020B0604020202020204" pitchFamily="34" charset="0"/>
                <a:ea typeface="Arial" panose="020B0604020202020204" pitchFamily="34" charset="0"/>
              </a:rPr>
              <a:t> groundworks);</a:t>
            </a:r>
          </a:p>
          <a:p>
            <a:pPr>
              <a:lnSpc>
                <a:spcPct val="107000"/>
              </a:lnSpc>
              <a:spcAft>
                <a:spcPts val="800"/>
              </a:spcAft>
            </a:pPr>
            <a:r>
              <a:rPr lang="en-GB" sz="1800" dirty="0">
                <a:solidFill>
                  <a:schemeClr val="tx2"/>
                </a:solidFill>
                <a:effectLst/>
                <a:latin typeface="Arial" panose="020B0604020202020204" pitchFamily="34" charset="0"/>
                <a:ea typeface="Arial" panose="020B0604020202020204" pitchFamily="34" charset="0"/>
              </a:rPr>
              <a:t> </a:t>
            </a:r>
          </a:p>
          <a:p>
            <a:pPr>
              <a:lnSpc>
                <a:spcPct val="107000"/>
              </a:lnSpc>
              <a:spcAft>
                <a:spcPts val="800"/>
              </a:spcAft>
            </a:pPr>
            <a:r>
              <a:rPr lang="en-GB" sz="1800" b="1" dirty="0">
                <a:solidFill>
                  <a:schemeClr val="tx2"/>
                </a:solidFill>
                <a:effectLst/>
                <a:latin typeface="Arial" panose="020B0604020202020204" pitchFamily="34" charset="0"/>
                <a:ea typeface="Arial" panose="020B0604020202020204" pitchFamily="34" charset="0"/>
              </a:rPr>
              <a:t>What if there are restrictions through deeds or covenants that prevent development?</a:t>
            </a:r>
            <a:endParaRPr lang="en-GB" sz="1800" dirty="0">
              <a:solidFill>
                <a:schemeClr val="tx2"/>
              </a:solidFill>
              <a:effectLst/>
              <a:latin typeface="Arial" panose="020B0604020202020204" pitchFamily="34" charset="0"/>
              <a:ea typeface="Arial" panose="020B0604020202020204" pitchFamily="34" charset="0"/>
            </a:endParaRPr>
          </a:p>
          <a:p>
            <a:pPr>
              <a:lnSpc>
                <a:spcPct val="107000"/>
              </a:lnSpc>
              <a:spcAft>
                <a:spcPts val="800"/>
              </a:spcAft>
            </a:pPr>
            <a:r>
              <a:rPr lang="en-GB" sz="1800" dirty="0">
                <a:solidFill>
                  <a:schemeClr val="tx2"/>
                </a:solidFill>
                <a:effectLst/>
                <a:latin typeface="Arial" panose="020B0604020202020204" pitchFamily="34" charset="0"/>
                <a:ea typeface="Arial" panose="020B0604020202020204" pitchFamily="34" charset="0"/>
              </a:rPr>
              <a:t>Land ownership, including any restrictions that may be associated with land, is not a planning matter. An appropriate legal professional will be able to provide further advice on this if necessary.</a:t>
            </a:r>
          </a:p>
          <a:p>
            <a:pPr>
              <a:lnSpc>
                <a:spcPct val="107000"/>
              </a:lnSpc>
              <a:spcAft>
                <a:spcPts val="800"/>
              </a:spcAft>
            </a:pPr>
            <a:r>
              <a:rPr lang="en-GB" sz="1800" i="1" dirty="0">
                <a:solidFill>
                  <a:schemeClr val="tx2"/>
                </a:solidFill>
                <a:effectLst/>
                <a:latin typeface="Arial" panose="020B0604020202020204" pitchFamily="34" charset="0"/>
                <a:ea typeface="Arial" panose="020B0604020202020204" pitchFamily="34" charset="0"/>
              </a:rPr>
              <a:t>Source Planning Practice Guidance Paragraph: 005 Reference ID: 13-005-20140306</a:t>
            </a:r>
          </a:p>
        </p:txBody>
      </p:sp>
      <p:sp>
        <p:nvSpPr>
          <p:cNvPr id="4" name="Title 1">
            <a:extLst>
              <a:ext uri="{FF2B5EF4-FFF2-40B4-BE49-F238E27FC236}">
                <a16:creationId xmlns:a16="http://schemas.microsoft.com/office/drawing/2014/main" id="{EBCAF1C0-BD41-9D44-4598-38B4A03BE524}"/>
              </a:ext>
            </a:extLst>
          </p:cNvPr>
          <p:cNvSpPr txBox="1">
            <a:spLocks/>
          </p:cNvSpPr>
          <p:nvPr/>
        </p:nvSpPr>
        <p:spPr>
          <a:xfrm>
            <a:off x="737286" y="165121"/>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dirty="0">
                <a:solidFill>
                  <a:schemeClr val="tx2"/>
                </a:solidFill>
                <a:effectLst/>
                <a:latin typeface="Arial" panose="020B0604020202020204" pitchFamily="34" charset="0"/>
                <a:ea typeface="Arial" panose="020B0604020202020204" pitchFamily="34" charset="0"/>
              </a:rPr>
              <a:t>Defining Development</a:t>
            </a:r>
            <a:endParaRPr lang="en-GB" sz="33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4644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643B21-334B-369D-CE0E-1A6FB3F0C88D}"/>
              </a:ext>
            </a:extLst>
          </p:cNvPr>
          <p:cNvSpPr txBox="1"/>
          <p:nvPr/>
        </p:nvSpPr>
        <p:spPr>
          <a:xfrm>
            <a:off x="444137" y="1068258"/>
            <a:ext cx="10894423" cy="3741217"/>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GB" sz="1800" dirty="0">
                <a:solidFill>
                  <a:schemeClr val="tx2"/>
                </a:solidFill>
                <a:effectLst/>
                <a:latin typeface="Arial" panose="020B0604020202020204" pitchFamily="34" charset="0"/>
                <a:ea typeface="Arial" panose="020B0604020202020204" pitchFamily="34" charset="0"/>
              </a:rPr>
              <a:t>Development does not in all instances require a planning application to be made for permission to carry out the development. In some cases, development will be permitted under national permitted development rights. </a:t>
            </a:r>
          </a:p>
          <a:p>
            <a:pPr marL="285750" indent="-285750">
              <a:lnSpc>
                <a:spcPct val="107000"/>
              </a:lnSpc>
              <a:spcAft>
                <a:spcPts val="800"/>
              </a:spcAft>
              <a:buFont typeface="Arial" panose="020B0604020202020204" pitchFamily="34" charset="0"/>
              <a:buChar char="•"/>
            </a:pPr>
            <a:endParaRPr lang="en-GB" sz="1800" dirty="0">
              <a:solidFill>
                <a:schemeClr val="tx2"/>
              </a:solidFill>
              <a:effectLst/>
              <a:latin typeface="Arial" panose="020B0604020202020204" pitchFamily="34" charset="0"/>
              <a:ea typeface="Arial" panose="020B0604020202020204" pitchFamily="34" charset="0"/>
            </a:endParaRPr>
          </a:p>
          <a:p>
            <a:pPr marL="285750" indent="-285750">
              <a:lnSpc>
                <a:spcPct val="107000"/>
              </a:lnSpc>
              <a:spcAft>
                <a:spcPts val="800"/>
              </a:spcAft>
              <a:buFont typeface="Arial" panose="020B0604020202020204" pitchFamily="34" charset="0"/>
              <a:buChar char="•"/>
            </a:pPr>
            <a:r>
              <a:rPr lang="en-GB" sz="1800" dirty="0">
                <a:solidFill>
                  <a:schemeClr val="tx2"/>
                </a:solidFill>
                <a:effectLst/>
                <a:latin typeface="Arial" panose="020B0604020202020204" pitchFamily="34" charset="0"/>
                <a:ea typeface="Arial" panose="020B0604020202020204" pitchFamily="34" charset="0"/>
              </a:rPr>
              <a:t>Permitted development rights allow householders to improve and extend their homes without the need to apply for planning permission which, are subject to assessment against local and national planning policy.</a:t>
            </a:r>
          </a:p>
          <a:p>
            <a:pPr marL="285750" indent="-285750">
              <a:lnSpc>
                <a:spcPct val="107000"/>
              </a:lnSpc>
              <a:spcAft>
                <a:spcPts val="800"/>
              </a:spcAft>
              <a:buFont typeface="Arial" panose="020B0604020202020204" pitchFamily="34" charset="0"/>
              <a:buChar char="•"/>
            </a:pPr>
            <a:endParaRPr lang="en-GB" sz="1800" dirty="0">
              <a:solidFill>
                <a:schemeClr val="tx2"/>
              </a:solidFill>
              <a:effectLst/>
              <a:latin typeface="Arial" panose="020B0604020202020204" pitchFamily="34" charset="0"/>
              <a:ea typeface="Arial" panose="020B0604020202020204" pitchFamily="34" charset="0"/>
            </a:endParaRPr>
          </a:p>
          <a:p>
            <a:pPr marL="285750" indent="-285750">
              <a:lnSpc>
                <a:spcPct val="107000"/>
              </a:lnSpc>
              <a:spcAft>
                <a:spcPts val="800"/>
              </a:spcAft>
              <a:buFont typeface="Arial" panose="020B0604020202020204" pitchFamily="34" charset="0"/>
              <a:buChar char="•"/>
            </a:pPr>
            <a:r>
              <a:rPr lang="en-GB" sz="1800" dirty="0">
                <a:solidFill>
                  <a:schemeClr val="tx2"/>
                </a:solidFill>
                <a:effectLst/>
                <a:latin typeface="Arial" panose="020B0604020202020204" pitchFamily="34" charset="0"/>
                <a:ea typeface="Arial" panose="020B0604020202020204" pitchFamily="34" charset="0"/>
              </a:rPr>
              <a:t>To receive a formal confirmation of whether certain forms of development fall under national permitted development rights an application for a certificate of lawful development can be submitted to the local planning authority.</a:t>
            </a:r>
          </a:p>
        </p:txBody>
      </p:sp>
      <p:sp>
        <p:nvSpPr>
          <p:cNvPr id="4" name="Title 1">
            <a:extLst>
              <a:ext uri="{FF2B5EF4-FFF2-40B4-BE49-F238E27FC236}">
                <a16:creationId xmlns:a16="http://schemas.microsoft.com/office/drawing/2014/main" id="{558F9E3B-7279-396E-6BA9-0F7336D9BF7E}"/>
              </a:ext>
            </a:extLst>
          </p:cNvPr>
          <p:cNvSpPr txBox="1">
            <a:spLocks/>
          </p:cNvSpPr>
          <p:nvPr/>
        </p:nvSpPr>
        <p:spPr>
          <a:xfrm>
            <a:off x="444137" y="28268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dirty="0">
                <a:solidFill>
                  <a:schemeClr val="tx2"/>
                </a:solidFill>
                <a:effectLst/>
                <a:latin typeface="Arial" panose="020B0604020202020204" pitchFamily="34" charset="0"/>
                <a:ea typeface="Arial" panose="020B0604020202020204" pitchFamily="34" charset="0"/>
              </a:rPr>
              <a:t>Permitted Development</a:t>
            </a:r>
            <a:endParaRPr lang="en-GB" sz="33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3345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74E5F-2C67-F393-45EF-9E9C241244C4}"/>
              </a:ext>
            </a:extLst>
          </p:cNvPr>
          <p:cNvSpPr>
            <a:spLocks noGrp="1"/>
          </p:cNvSpPr>
          <p:nvPr>
            <p:ph type="title"/>
          </p:nvPr>
        </p:nvSpPr>
        <p:spPr>
          <a:xfrm>
            <a:off x="420950" y="133166"/>
            <a:ext cx="10515600" cy="607063"/>
          </a:xfrm>
        </p:spPr>
        <p:txBody>
          <a:bodyPr>
            <a:normAutofit/>
          </a:bodyPr>
          <a:lstStyle/>
          <a:p>
            <a:r>
              <a:rPr lang="en-GB" sz="3600" b="1" dirty="0">
                <a:solidFill>
                  <a:srgbClr val="114053"/>
                </a:solidFill>
                <a:latin typeface="Arial" panose="020B0604020202020204" pitchFamily="34" charset="0"/>
                <a:cs typeface="Arial" panose="020B0604020202020204" pitchFamily="34" charset="0"/>
              </a:rPr>
              <a:t>Agenda</a:t>
            </a:r>
          </a:p>
        </p:txBody>
      </p:sp>
      <p:graphicFrame>
        <p:nvGraphicFramePr>
          <p:cNvPr id="3" name="Table 2">
            <a:extLst>
              <a:ext uri="{FF2B5EF4-FFF2-40B4-BE49-F238E27FC236}">
                <a16:creationId xmlns:a16="http://schemas.microsoft.com/office/drawing/2014/main" id="{7920992D-99EC-CFB7-37D9-6988C334176A}"/>
              </a:ext>
            </a:extLst>
          </p:cNvPr>
          <p:cNvGraphicFramePr>
            <a:graphicFrameLocks noGrp="1"/>
          </p:cNvGraphicFramePr>
          <p:nvPr>
            <p:extLst>
              <p:ext uri="{D42A27DB-BD31-4B8C-83A1-F6EECF244321}">
                <p14:modId xmlns:p14="http://schemas.microsoft.com/office/powerpoint/2010/main" val="4224839841"/>
              </p:ext>
            </p:extLst>
          </p:nvPr>
        </p:nvGraphicFramePr>
        <p:xfrm>
          <a:off x="753762" y="740230"/>
          <a:ext cx="10738021" cy="5848960"/>
        </p:xfrm>
        <a:graphic>
          <a:graphicData uri="http://schemas.openxmlformats.org/drawingml/2006/table">
            <a:tbl>
              <a:tblPr firstRow="1" firstCol="1" lastRow="1" lastCol="1" bandRow="1" bandCol="1">
                <a:tableStyleId>{616DA210-FB5B-4158-B5E0-FEB733F419BA}</a:tableStyleId>
              </a:tblPr>
              <a:tblGrid>
                <a:gridCol w="989739">
                  <a:extLst>
                    <a:ext uri="{9D8B030D-6E8A-4147-A177-3AD203B41FA5}">
                      <a16:colId xmlns:a16="http://schemas.microsoft.com/office/drawing/2014/main" val="1933878414"/>
                    </a:ext>
                  </a:extLst>
                </a:gridCol>
                <a:gridCol w="9748282">
                  <a:extLst>
                    <a:ext uri="{9D8B030D-6E8A-4147-A177-3AD203B41FA5}">
                      <a16:colId xmlns:a16="http://schemas.microsoft.com/office/drawing/2014/main" val="814691213"/>
                    </a:ext>
                  </a:extLst>
                </a:gridCol>
              </a:tblGrid>
              <a:tr h="328904">
                <a:tc>
                  <a:txBody>
                    <a:bodyPr/>
                    <a:lstStyle/>
                    <a:p>
                      <a:pPr algn="l">
                        <a:lnSpc>
                          <a:spcPct val="107000"/>
                        </a:lnSpc>
                        <a:spcAft>
                          <a:spcPts val="800"/>
                        </a:spcAft>
                      </a:pPr>
                      <a:r>
                        <a:rPr lang="en-GB" sz="2000" dirty="0">
                          <a:solidFill>
                            <a:schemeClr val="tx2"/>
                          </a:solidFill>
                          <a:effectLst/>
                          <a:latin typeface="Arial" panose="020B0604020202020204" pitchFamily="34" charset="0"/>
                          <a:cs typeface="Arial" panose="020B0604020202020204" pitchFamily="34" charset="0"/>
                        </a:rPr>
                        <a:t>No.</a:t>
                      </a:r>
                      <a:endPar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tc>
                  <a:txBody>
                    <a:bodyPr/>
                    <a:lstStyle/>
                    <a:p>
                      <a:pPr algn="l">
                        <a:lnSpc>
                          <a:spcPct val="107000"/>
                        </a:lnSpc>
                        <a:spcAft>
                          <a:spcPts val="800"/>
                        </a:spcAft>
                      </a:pPr>
                      <a:r>
                        <a:rPr lang="en-GB" sz="2000" dirty="0">
                          <a:solidFill>
                            <a:schemeClr val="tx2"/>
                          </a:solidFill>
                          <a:effectLst/>
                          <a:latin typeface="Arial" panose="020B0604020202020204" pitchFamily="34" charset="0"/>
                          <a:cs typeface="Arial" panose="020B0604020202020204" pitchFamily="34" charset="0"/>
                        </a:rPr>
                        <a:t>Item</a:t>
                      </a:r>
                      <a:endPar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extLst>
                  <a:ext uri="{0D108BD9-81ED-4DB2-BD59-A6C34878D82A}">
                    <a16:rowId xmlns:a16="http://schemas.microsoft.com/office/drawing/2014/main" val="2840297283"/>
                  </a:ext>
                </a:extLst>
              </a:tr>
              <a:tr h="824130">
                <a:tc>
                  <a:txBody>
                    <a:bodyPr/>
                    <a:lstStyle/>
                    <a:p>
                      <a:pPr algn="l">
                        <a:lnSpc>
                          <a:spcPct val="107000"/>
                        </a:lnSpc>
                        <a:spcAft>
                          <a:spcPts val="800"/>
                        </a:spcAft>
                      </a:pPr>
                      <a:r>
                        <a:rPr lang="en-GB" sz="2000">
                          <a:solidFill>
                            <a:schemeClr val="tx2"/>
                          </a:solidFill>
                          <a:effectLst/>
                          <a:latin typeface="Arial" panose="020B0604020202020204" pitchFamily="34" charset="0"/>
                          <a:cs typeface="Arial" panose="020B0604020202020204" pitchFamily="34" charset="0"/>
                        </a:rPr>
                        <a:t>1</a:t>
                      </a:r>
                      <a:endParaRPr lang="en-GB" sz="200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tc>
                  <a:txBody>
                    <a:bodyPr/>
                    <a:lstStyle/>
                    <a:p>
                      <a:pPr marL="255905" indent="-255905" algn="l">
                        <a:lnSpc>
                          <a:spcPct val="150000"/>
                        </a:lnSpc>
                        <a:spcBef>
                          <a:spcPts val="1200"/>
                        </a:spcBef>
                      </a:pPr>
                      <a:r>
                        <a:rPr lang="en-GB" sz="2000" dirty="0">
                          <a:solidFill>
                            <a:schemeClr val="tx2"/>
                          </a:solidFill>
                          <a:effectLst/>
                          <a:latin typeface="Arial" panose="020B0604020202020204" pitchFamily="34" charset="0"/>
                          <a:cs typeface="Arial" panose="020B0604020202020204" pitchFamily="34" charset="0"/>
                        </a:rPr>
                        <a:t>Meeting start Welcomes/ introductions </a:t>
                      </a:r>
                    </a:p>
                    <a:p>
                      <a:pPr marL="255905" indent="-255905" algn="l">
                        <a:lnSpc>
                          <a:spcPct val="150000"/>
                        </a:lnSpc>
                        <a:spcAft>
                          <a:spcPts val="2000"/>
                        </a:spcAft>
                      </a:pPr>
                      <a:r>
                        <a:rPr lang="en-GB" sz="2000" dirty="0">
                          <a:solidFill>
                            <a:schemeClr val="tx2"/>
                          </a:solidFill>
                          <a:effectLst/>
                          <a:latin typeface="Arial" panose="020B0604020202020204" pitchFamily="34" charset="0"/>
                          <a:cs typeface="Arial" panose="020B0604020202020204" pitchFamily="34" charset="0"/>
                        </a:rPr>
                        <a:t>Local Plan Brief update </a:t>
                      </a:r>
                      <a:endPar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extLst>
                  <a:ext uri="{0D108BD9-81ED-4DB2-BD59-A6C34878D82A}">
                    <a16:rowId xmlns:a16="http://schemas.microsoft.com/office/drawing/2014/main" val="2724437279"/>
                  </a:ext>
                </a:extLst>
              </a:tr>
              <a:tr h="389869">
                <a:tc>
                  <a:txBody>
                    <a:bodyPr/>
                    <a:lstStyle/>
                    <a:p>
                      <a:pPr algn="l">
                        <a:lnSpc>
                          <a:spcPct val="107000"/>
                        </a:lnSpc>
                        <a:spcAft>
                          <a:spcPts val="800"/>
                        </a:spcAft>
                      </a:pPr>
                      <a:r>
                        <a:rPr lang="en-GB" sz="2000">
                          <a:solidFill>
                            <a:schemeClr val="tx2"/>
                          </a:solidFill>
                          <a:effectLst/>
                          <a:latin typeface="Arial" panose="020B0604020202020204" pitchFamily="34" charset="0"/>
                          <a:cs typeface="Arial" panose="020B0604020202020204" pitchFamily="34" charset="0"/>
                        </a:rPr>
                        <a:t>2</a:t>
                      </a:r>
                      <a:endParaRPr lang="en-GB" sz="200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tc>
                  <a:txBody>
                    <a:bodyPr/>
                    <a:lstStyle/>
                    <a:p>
                      <a:pPr marL="255905" indent="-255905" algn="l">
                        <a:lnSpc>
                          <a:spcPct val="150000"/>
                        </a:lnSpc>
                        <a:spcBef>
                          <a:spcPts val="1200"/>
                        </a:spcBef>
                        <a:spcAft>
                          <a:spcPts val="2000"/>
                        </a:spcAft>
                      </a:pPr>
                      <a:r>
                        <a:rPr lang="en-GB" sz="2000" dirty="0">
                          <a:solidFill>
                            <a:schemeClr val="tx2"/>
                          </a:solidFill>
                          <a:effectLst/>
                          <a:latin typeface="Arial" panose="020B0604020202020204" pitchFamily="34" charset="0"/>
                          <a:cs typeface="Arial" panose="020B0604020202020204" pitchFamily="34" charset="0"/>
                        </a:rPr>
                        <a:t>Somersetshire Coal Canal Society introductions - aspirations</a:t>
                      </a:r>
                      <a:endPar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extLst>
                  <a:ext uri="{0D108BD9-81ED-4DB2-BD59-A6C34878D82A}">
                    <a16:rowId xmlns:a16="http://schemas.microsoft.com/office/drawing/2014/main" val="773467316"/>
                  </a:ext>
                </a:extLst>
              </a:tr>
              <a:tr h="383935">
                <a:tc>
                  <a:txBody>
                    <a:bodyPr/>
                    <a:lstStyle/>
                    <a:p>
                      <a:pPr algn="l">
                        <a:lnSpc>
                          <a:spcPct val="107000"/>
                        </a:lnSpc>
                        <a:spcAft>
                          <a:spcPts val="800"/>
                        </a:spcAft>
                      </a:pPr>
                      <a:r>
                        <a:rPr lang="en-GB" sz="2000">
                          <a:solidFill>
                            <a:schemeClr val="tx2"/>
                          </a:solidFill>
                          <a:effectLst/>
                          <a:latin typeface="Arial" panose="020B0604020202020204" pitchFamily="34" charset="0"/>
                          <a:cs typeface="Arial" panose="020B0604020202020204" pitchFamily="34" charset="0"/>
                        </a:rPr>
                        <a:t>3</a:t>
                      </a:r>
                      <a:endParaRPr lang="en-GB" sz="200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tc>
                  <a:txBody>
                    <a:bodyPr/>
                    <a:lstStyle/>
                    <a:p>
                      <a:pPr algn="l">
                        <a:lnSpc>
                          <a:spcPct val="107000"/>
                        </a:lnSpc>
                        <a:spcAft>
                          <a:spcPts val="800"/>
                        </a:spcAft>
                      </a:pPr>
                      <a:r>
                        <a:rPr lang="en-GB" sz="2000" dirty="0">
                          <a:solidFill>
                            <a:schemeClr val="tx2"/>
                          </a:solidFill>
                          <a:effectLst/>
                          <a:latin typeface="Arial" panose="020B0604020202020204" pitchFamily="34" charset="0"/>
                          <a:cs typeface="Arial" panose="020B0604020202020204" pitchFamily="34" charset="0"/>
                        </a:rPr>
                        <a:t>Local Plan Options spring consultation comments </a:t>
                      </a:r>
                      <a:endPar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extLst>
                  <a:ext uri="{0D108BD9-81ED-4DB2-BD59-A6C34878D82A}">
                    <a16:rowId xmlns:a16="http://schemas.microsoft.com/office/drawing/2014/main" val="634057864"/>
                  </a:ext>
                </a:extLst>
              </a:tr>
              <a:tr h="672408">
                <a:tc>
                  <a:txBody>
                    <a:bodyPr/>
                    <a:lstStyle/>
                    <a:p>
                      <a:pPr algn="l">
                        <a:lnSpc>
                          <a:spcPct val="107000"/>
                        </a:lnSpc>
                        <a:spcAft>
                          <a:spcPts val="800"/>
                        </a:spcAft>
                      </a:pPr>
                      <a:r>
                        <a:rPr lang="en-GB" sz="2000">
                          <a:solidFill>
                            <a:schemeClr val="tx2"/>
                          </a:solidFill>
                          <a:effectLst/>
                          <a:latin typeface="Arial" panose="020B0604020202020204" pitchFamily="34" charset="0"/>
                          <a:cs typeface="Arial" panose="020B0604020202020204" pitchFamily="34" charset="0"/>
                        </a:rPr>
                        <a:t>4</a:t>
                      </a:r>
                      <a:endParaRPr lang="en-GB" sz="200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tc>
                  <a:txBody>
                    <a:bodyPr/>
                    <a:lstStyle/>
                    <a:p>
                      <a:pPr algn="l">
                        <a:lnSpc>
                          <a:spcPct val="107000"/>
                        </a:lnSpc>
                        <a:spcAft>
                          <a:spcPts val="800"/>
                        </a:spcAft>
                      </a:pPr>
                      <a:r>
                        <a:rPr lang="en-GB" sz="2000" dirty="0">
                          <a:solidFill>
                            <a:schemeClr val="tx2"/>
                          </a:solidFill>
                          <a:effectLst/>
                          <a:latin typeface="Arial" panose="020B0604020202020204" pitchFamily="34" charset="0"/>
                          <a:cs typeface="Arial" panose="020B0604020202020204" pitchFamily="34" charset="0"/>
                        </a:rPr>
                        <a:t>Proposed Policy Approach (Protection of the route)</a:t>
                      </a:r>
                      <a:endPar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extLst>
                  <a:ext uri="{0D108BD9-81ED-4DB2-BD59-A6C34878D82A}">
                    <a16:rowId xmlns:a16="http://schemas.microsoft.com/office/drawing/2014/main" val="604953515"/>
                  </a:ext>
                </a:extLst>
              </a:tr>
              <a:tr h="978094">
                <a:tc>
                  <a:txBody>
                    <a:bodyPr/>
                    <a:lstStyle/>
                    <a:p>
                      <a:pPr algn="l">
                        <a:lnSpc>
                          <a:spcPct val="107000"/>
                        </a:lnSpc>
                        <a:spcAft>
                          <a:spcPts val="800"/>
                        </a:spcAft>
                      </a:pPr>
                      <a:r>
                        <a:rPr lang="en-GB" sz="2000">
                          <a:solidFill>
                            <a:schemeClr val="tx2"/>
                          </a:solidFill>
                          <a:effectLst/>
                          <a:latin typeface="Arial" panose="020B0604020202020204" pitchFamily="34" charset="0"/>
                          <a:cs typeface="Arial" panose="020B0604020202020204" pitchFamily="34" charset="0"/>
                        </a:rPr>
                        <a:t>5</a:t>
                      </a:r>
                      <a:endParaRPr lang="en-GB" sz="200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tc>
                  <a:txBody>
                    <a:bodyPr/>
                    <a:lstStyle/>
                    <a:p>
                      <a:pPr algn="l">
                        <a:lnSpc>
                          <a:spcPct val="107000"/>
                        </a:lnSpc>
                        <a:spcAft>
                          <a:spcPts val="800"/>
                        </a:spcAft>
                      </a:pPr>
                      <a:r>
                        <a:rPr lang="en-GB" sz="2000" dirty="0">
                          <a:solidFill>
                            <a:schemeClr val="tx2"/>
                          </a:solidFill>
                          <a:effectLst/>
                          <a:latin typeface="Arial" panose="020B0604020202020204" pitchFamily="34" charset="0"/>
                          <a:cs typeface="Arial" panose="020B0604020202020204" pitchFamily="34" charset="0"/>
                        </a:rPr>
                        <a:t>Option for consultation (Restoration/ Creation) </a:t>
                      </a:r>
                    </a:p>
                    <a:p>
                      <a:pPr algn="l">
                        <a:lnSpc>
                          <a:spcPct val="107000"/>
                        </a:lnSpc>
                        <a:spcAft>
                          <a:spcPts val="800"/>
                        </a:spcAft>
                      </a:pPr>
                      <a:r>
                        <a:rPr lang="en-GB" sz="2000" dirty="0">
                          <a:solidFill>
                            <a:schemeClr val="tx2"/>
                          </a:solidFill>
                          <a:effectLst/>
                          <a:latin typeface="Arial" panose="020B0604020202020204" pitchFamily="34" charset="0"/>
                          <a:cs typeface="Arial" panose="020B0604020202020204" pitchFamily="34" charset="0"/>
                        </a:rPr>
                        <a:t>Draft policy wording</a:t>
                      </a:r>
                      <a:endPar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extLst>
                  <a:ext uri="{0D108BD9-81ED-4DB2-BD59-A6C34878D82A}">
                    <a16:rowId xmlns:a16="http://schemas.microsoft.com/office/drawing/2014/main" val="799851175"/>
                  </a:ext>
                </a:extLst>
              </a:tr>
              <a:tr h="742307">
                <a:tc>
                  <a:txBody>
                    <a:bodyPr/>
                    <a:lstStyle/>
                    <a:p>
                      <a:pPr algn="l">
                        <a:lnSpc>
                          <a:spcPct val="107000"/>
                        </a:lnSpc>
                        <a:spcAft>
                          <a:spcPts val="800"/>
                        </a:spcAft>
                      </a:pPr>
                      <a:r>
                        <a:rPr lang="en-GB" sz="2000">
                          <a:solidFill>
                            <a:schemeClr val="tx2"/>
                          </a:solidFill>
                          <a:effectLst/>
                          <a:latin typeface="Arial" panose="020B0604020202020204" pitchFamily="34" charset="0"/>
                          <a:cs typeface="Arial" panose="020B0604020202020204" pitchFamily="34" charset="0"/>
                        </a:rPr>
                        <a:t> 6</a:t>
                      </a:r>
                      <a:endParaRPr lang="en-GB" sz="200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tc>
                  <a:txBody>
                    <a:bodyPr/>
                    <a:lstStyle/>
                    <a:p>
                      <a:pPr algn="l">
                        <a:lnSpc>
                          <a:spcPct val="107000"/>
                        </a:lnSpc>
                        <a:spcAft>
                          <a:spcPts val="800"/>
                        </a:spcAft>
                      </a:pPr>
                      <a:r>
                        <a:rPr lang="en-GB" sz="2000" dirty="0">
                          <a:solidFill>
                            <a:schemeClr val="tx2"/>
                          </a:solidFill>
                          <a:effectLst/>
                          <a:latin typeface="Arial" panose="020B0604020202020204" pitchFamily="34" charset="0"/>
                          <a:cs typeface="Arial" panose="020B0604020202020204" pitchFamily="34" charset="0"/>
                        </a:rPr>
                        <a:t>When is planning permission required?</a:t>
                      </a:r>
                      <a:endPar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extLst>
                  <a:ext uri="{0D108BD9-81ED-4DB2-BD59-A6C34878D82A}">
                    <a16:rowId xmlns:a16="http://schemas.microsoft.com/office/drawing/2014/main" val="1485197534"/>
                  </a:ext>
                </a:extLst>
              </a:tr>
              <a:tr h="742307">
                <a:tc>
                  <a:txBody>
                    <a:bodyPr/>
                    <a:lstStyle/>
                    <a:p>
                      <a:pPr algn="l">
                        <a:lnSpc>
                          <a:spcPct val="107000"/>
                        </a:lnSpc>
                        <a:spcAft>
                          <a:spcPts val="800"/>
                        </a:spcAft>
                      </a:pPr>
                      <a:r>
                        <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rPr>
                        <a:t>7</a:t>
                      </a:r>
                    </a:p>
                  </a:txBody>
                  <a:tcPr marL="51435" marR="51435" marT="0" marB="0"/>
                </a:tc>
                <a:tc>
                  <a:txBody>
                    <a:bodyPr/>
                    <a:lstStyle/>
                    <a:p>
                      <a:pPr algn="l">
                        <a:lnSpc>
                          <a:spcPct val="107000"/>
                        </a:lnSpc>
                        <a:spcAft>
                          <a:spcPts val="800"/>
                        </a:spcAft>
                      </a:pPr>
                      <a:r>
                        <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rPr>
                        <a:t>Next Steps</a:t>
                      </a:r>
                    </a:p>
                  </a:txBody>
                  <a:tcPr marL="51435" marR="51435" marT="0" marB="0"/>
                </a:tc>
                <a:extLst>
                  <a:ext uri="{0D108BD9-81ED-4DB2-BD59-A6C34878D82A}">
                    <a16:rowId xmlns:a16="http://schemas.microsoft.com/office/drawing/2014/main" val="3133163473"/>
                  </a:ext>
                </a:extLst>
              </a:tr>
              <a:tr h="742307">
                <a:tc>
                  <a:txBody>
                    <a:bodyPr/>
                    <a:lstStyle/>
                    <a:p>
                      <a:pPr algn="l">
                        <a:lnSpc>
                          <a:spcPct val="107000"/>
                        </a:lnSpc>
                        <a:spcAft>
                          <a:spcPts val="800"/>
                        </a:spcAft>
                      </a:pPr>
                      <a:r>
                        <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rPr>
                        <a:t>8</a:t>
                      </a:r>
                    </a:p>
                  </a:txBody>
                  <a:tcPr marL="51435" marR="51435" marT="0" marB="0"/>
                </a:tc>
                <a:tc>
                  <a:txBody>
                    <a:bodyPr/>
                    <a:lstStyle/>
                    <a:p>
                      <a:pPr algn="l">
                        <a:lnSpc>
                          <a:spcPct val="107000"/>
                        </a:lnSpc>
                        <a:spcAft>
                          <a:spcPts val="800"/>
                        </a:spcAft>
                      </a:pPr>
                      <a:r>
                        <a:rPr lang="en-GB" sz="2000" dirty="0">
                          <a:solidFill>
                            <a:schemeClr val="tx2"/>
                          </a:solidFill>
                          <a:effectLst/>
                          <a:latin typeface="Arial" panose="020B0604020202020204" pitchFamily="34" charset="0"/>
                          <a:cs typeface="Arial" panose="020B0604020202020204" pitchFamily="34" charset="0"/>
                        </a:rPr>
                        <a:t>AOB – questions </a:t>
                      </a:r>
                      <a:endPar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a:txBody>
                  <a:tcPr marL="51435" marR="51435" marT="0" marB="0"/>
                </a:tc>
                <a:extLst>
                  <a:ext uri="{0D108BD9-81ED-4DB2-BD59-A6C34878D82A}">
                    <a16:rowId xmlns:a16="http://schemas.microsoft.com/office/drawing/2014/main" val="2894655140"/>
                  </a:ext>
                </a:extLst>
              </a:tr>
            </a:tbl>
          </a:graphicData>
        </a:graphic>
      </p:graphicFrame>
    </p:spTree>
    <p:extLst>
      <p:ext uri="{BB962C8B-B14F-4D97-AF65-F5344CB8AC3E}">
        <p14:creationId xmlns:p14="http://schemas.microsoft.com/office/powerpoint/2010/main" val="1549790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62E7C-2C3A-E0FA-D48A-C78BF183ECC9}"/>
            </a:ext>
          </a:extLst>
        </p:cNvPr>
        <p:cNvGrpSpPr/>
        <p:nvPr/>
      </p:nvGrpSpPr>
      <p:grpSpPr>
        <a:xfrm>
          <a:off x="0" y="0"/>
          <a:ext cx="0" cy="0"/>
          <a:chOff x="0" y="0"/>
          <a:chExt cx="0" cy="0"/>
        </a:xfrm>
      </p:grpSpPr>
      <p:pic>
        <p:nvPicPr>
          <p:cNvPr id="5" name="Picture 4" descr="A picture containing text, place of worship&#10;&#10;Description automatically generated">
            <a:extLst>
              <a:ext uri="{FF2B5EF4-FFF2-40B4-BE49-F238E27FC236}">
                <a16:creationId xmlns:a16="http://schemas.microsoft.com/office/drawing/2014/main" id="{3AE2DCDD-AF18-32EB-D9D1-51D2D0F77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546" y="796828"/>
            <a:ext cx="6372454" cy="4346416"/>
          </a:xfrm>
          <a:prstGeom prst="rect">
            <a:avLst/>
          </a:prstGeom>
        </p:spPr>
      </p:pic>
      <p:pic>
        <p:nvPicPr>
          <p:cNvPr id="11" name="Picture 10" descr="Text&#10;&#10;Description automatically generated">
            <a:extLst>
              <a:ext uri="{FF2B5EF4-FFF2-40B4-BE49-F238E27FC236}">
                <a16:creationId xmlns:a16="http://schemas.microsoft.com/office/drawing/2014/main" id="{F813FBDF-A49F-81EE-67AD-AB6F2F2F0F08}"/>
              </a:ext>
            </a:extLst>
          </p:cNvPr>
          <p:cNvPicPr>
            <a:picLocks noChangeAspect="1"/>
          </p:cNvPicPr>
          <p:nvPr/>
        </p:nvPicPr>
        <p:blipFill rotWithShape="1">
          <a:blip r:embed="rId3">
            <a:extLst>
              <a:ext uri="{28A0092B-C50C-407E-A947-70E740481C1C}">
                <a14:useLocalDpi xmlns:a14="http://schemas.microsoft.com/office/drawing/2010/main" val="0"/>
              </a:ext>
            </a:extLst>
          </a:blip>
          <a:srcRect t="7084" b="8628"/>
          <a:stretch/>
        </p:blipFill>
        <p:spPr>
          <a:xfrm>
            <a:off x="0" y="5143244"/>
            <a:ext cx="12192000" cy="1711354"/>
          </a:xfrm>
          <a:prstGeom prst="rect">
            <a:avLst/>
          </a:prstGeom>
        </p:spPr>
      </p:pic>
      <p:sp>
        <p:nvSpPr>
          <p:cNvPr id="2" name="TextBox 1">
            <a:extLst>
              <a:ext uri="{FF2B5EF4-FFF2-40B4-BE49-F238E27FC236}">
                <a16:creationId xmlns:a16="http://schemas.microsoft.com/office/drawing/2014/main" id="{506F4A97-1E65-7750-C6CD-43D5D837DBDD}"/>
              </a:ext>
            </a:extLst>
          </p:cNvPr>
          <p:cNvSpPr txBox="1"/>
          <p:nvPr/>
        </p:nvSpPr>
        <p:spPr>
          <a:xfrm>
            <a:off x="665724" y="1035528"/>
            <a:ext cx="9675845" cy="658835"/>
          </a:xfrm>
          <a:prstGeom prst="rect">
            <a:avLst/>
          </a:prstGeom>
          <a:noFill/>
        </p:spPr>
        <p:txBody>
          <a:bodyPr wrap="square" rtlCol="0">
            <a:spAutoFit/>
          </a:bodyPr>
          <a:lstStyle/>
          <a:p>
            <a:pPr>
              <a:lnSpc>
                <a:spcPct val="150000"/>
              </a:lnSpc>
            </a:pPr>
            <a:r>
              <a:rPr lang="en-GB" sz="2800" b="1" dirty="0">
                <a:solidFill>
                  <a:srgbClr val="114053"/>
                </a:solidFill>
                <a:latin typeface="Arial" panose="020B0604020202020204" pitchFamily="34" charset="0"/>
                <a:cs typeface="Arial" panose="020B0604020202020204" pitchFamily="34" charset="0"/>
              </a:rPr>
              <a:t>7. Next Steps</a:t>
            </a:r>
          </a:p>
        </p:txBody>
      </p:sp>
      <p:sp>
        <p:nvSpPr>
          <p:cNvPr id="3" name="Rectangle: Rounded Corners 2">
            <a:extLst>
              <a:ext uri="{FF2B5EF4-FFF2-40B4-BE49-F238E27FC236}">
                <a16:creationId xmlns:a16="http://schemas.microsoft.com/office/drawing/2014/main" id="{491E20EF-9710-930E-32A9-B52A8D38B274}"/>
              </a:ext>
            </a:extLst>
          </p:cNvPr>
          <p:cNvSpPr/>
          <p:nvPr/>
        </p:nvSpPr>
        <p:spPr>
          <a:xfrm>
            <a:off x="2962275" y="5476875"/>
            <a:ext cx="4457700" cy="1190625"/>
          </a:xfrm>
          <a:prstGeom prst="roundRect">
            <a:avLst/>
          </a:prstGeom>
          <a:solidFill>
            <a:srgbClr val="FCC54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7860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8C15C42B-9179-F951-B578-5E4FA3D3B7B7}"/>
              </a:ext>
            </a:extLst>
          </p:cNvPr>
          <p:cNvSpPr txBox="1">
            <a:spLocks noChangeArrowheads="1"/>
          </p:cNvSpPr>
          <p:nvPr/>
        </p:nvSpPr>
        <p:spPr bwMode="auto">
          <a:xfrm>
            <a:off x="3877056" y="5266797"/>
            <a:ext cx="8256878" cy="286269"/>
          </a:xfrm>
          <a:prstGeom prst="rect">
            <a:avLst/>
          </a:prstGeom>
          <a:solidFill>
            <a:srgbClr val="FFFFFF"/>
          </a:solidFill>
          <a:ln w="9525">
            <a:noFill/>
            <a:miter lim="800000"/>
            <a:headEnd/>
            <a:tailEnd/>
          </a:ln>
        </p:spPr>
        <p:txBody>
          <a:bodyPr rot="0" vert="horz" wrap="square" lIns="68580" tIns="34290" rIns="68580" bIns="34290" anchor="t" anchorCtr="0">
            <a:noAutofit/>
          </a:bodyPr>
          <a:lstStyle/>
          <a:p>
            <a:pPr>
              <a:lnSpc>
                <a:spcPct val="115000"/>
              </a:lnSpc>
              <a:spcAft>
                <a:spcPts val="750"/>
              </a:spcAft>
              <a:defRPr/>
            </a:pPr>
            <a:r>
              <a:rPr lang="en-GB" sz="950">
                <a:solidFill>
                  <a:srgbClr val="114053"/>
                </a:solidFill>
                <a:latin typeface="Arial"/>
                <a:ea typeface="Calibri"/>
                <a:cs typeface="Arial"/>
              </a:rPr>
              <a:t>Jun Jul Aug Sep Oct Nov Dec Jan Feb Mar Apr May Jun Jul Aug Sep Oct Nov Dec       Jan   Feb  Mar  Apr   May   Jun    </a:t>
            </a:r>
            <a:endParaRPr kumimoji="0" lang="en-GB" sz="950" b="0" i="0" u="none" strike="noStrike" kern="1200" cap="none" spc="0" normalizeH="0" baseline="0" noProof="0">
              <a:ln>
                <a:noFill/>
              </a:ln>
              <a:solidFill>
                <a:srgbClr val="114053"/>
              </a:solidFill>
              <a:effectLst/>
              <a:uLnTx/>
              <a:uFillTx/>
              <a:latin typeface="Arial" panose="020B0604020202020204" pitchFamily="34" charset="0"/>
              <a:ea typeface="Calibri" panose="020F0502020204030204" pitchFamily="34" charset="0"/>
              <a:cs typeface="+mn-cs"/>
            </a:endParaRPr>
          </a:p>
        </p:txBody>
      </p:sp>
      <p:sp>
        <p:nvSpPr>
          <p:cNvPr id="5" name="TextBox 4">
            <a:extLst>
              <a:ext uri="{FF2B5EF4-FFF2-40B4-BE49-F238E27FC236}">
                <a16:creationId xmlns:a16="http://schemas.microsoft.com/office/drawing/2014/main" id="{DCC511D3-4221-99C9-759B-211C2EEE35E6}"/>
              </a:ext>
            </a:extLst>
          </p:cNvPr>
          <p:cNvSpPr txBox="1"/>
          <p:nvPr/>
        </p:nvSpPr>
        <p:spPr>
          <a:xfrm>
            <a:off x="54250" y="1239251"/>
            <a:ext cx="3366079" cy="4678204"/>
          </a:xfrm>
          <a:prstGeom prst="rect">
            <a:avLst/>
          </a:prstGeom>
          <a:solidFill>
            <a:schemeClr val="bg1"/>
          </a:solid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Arial"/>
                <a:cs typeface="Arial"/>
              </a:rPr>
              <a:t>Options consultation</a:t>
            </a:r>
            <a:endParaRPr lang="en-GB" sz="2000" b="1" i="0" u="none" strike="noStrike" kern="1200" cap="none" spc="0" normalizeH="0" baseline="0" noProof="0" dirty="0">
              <a:ln>
                <a:noFill/>
              </a:ln>
              <a:solidFill>
                <a:srgbClr val="002060"/>
              </a:solidFill>
              <a:effectLst/>
              <a:uLnTx/>
              <a:uFillTx/>
              <a:latin typeface="Arial"/>
              <a:cs typeface="Arial"/>
            </a:endParaRPr>
          </a:p>
          <a:p>
            <a:pPr algn="r">
              <a:defRPr/>
            </a:pPr>
            <a:endParaRPr lang="en-GB" sz="2000" dirty="0">
              <a:solidFill>
                <a:srgbClr val="002060"/>
              </a:solidFill>
              <a:latin typeface="Arial"/>
              <a:ea typeface="Calibri" panose="020F0502020204030204"/>
              <a:cs typeface="Arial"/>
            </a:endParaRPr>
          </a:p>
          <a:p>
            <a:pPr algn="r">
              <a:defRPr/>
            </a:pPr>
            <a:endParaRPr lang="en-GB" sz="2000" dirty="0">
              <a:solidFill>
                <a:srgbClr val="002060"/>
              </a:solidFill>
              <a:latin typeface="Arial"/>
              <a:ea typeface="Calibri" panose="020F0502020204030204"/>
              <a:cs typeface="Arial"/>
            </a:endParaRPr>
          </a:p>
          <a:p>
            <a:pPr algn="r">
              <a:defRPr/>
            </a:pPr>
            <a:endParaRPr lang="en-GB" sz="2000" dirty="0">
              <a:solidFill>
                <a:srgbClr val="002060"/>
              </a:solidFill>
              <a:latin typeface="Arial"/>
              <a:ea typeface="Calibri" panose="020F0502020204030204"/>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Arial"/>
                <a:cs typeface="Arial"/>
              </a:rPr>
              <a:t>Draft Plan consultation</a:t>
            </a:r>
            <a:endParaRPr lang="en-GB" sz="2000" b="1" i="0" u="none" strike="noStrike" kern="1200" cap="none" spc="0" normalizeH="0" baseline="0" noProof="0" dirty="0">
              <a:ln>
                <a:noFill/>
              </a:ln>
              <a:solidFill>
                <a:srgbClr val="002060"/>
              </a:solidFill>
              <a:effectLst/>
              <a:uLnTx/>
              <a:uFillTx/>
              <a:latin typeface="Arial"/>
              <a:cs typeface="Arial"/>
            </a:endParaRPr>
          </a:p>
          <a:p>
            <a:pPr marL="180975" marR="0" lvl="0" indent="-18097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0" i="0" u="none" strike="noStrike" kern="1200" cap="none" spc="0" normalizeH="0" baseline="0" noProof="0" dirty="0">
              <a:ln>
                <a:noFill/>
              </a:ln>
              <a:solidFill>
                <a:prstClr val="black"/>
              </a:solidFill>
              <a:effectLst/>
              <a:uLnTx/>
              <a:uFillTx/>
              <a:latin typeface="Calibri"/>
              <a:ea typeface="Calibri"/>
              <a:cs typeface="Calibri"/>
            </a:endParaRPr>
          </a:p>
          <a:p>
            <a:pPr algn="r">
              <a:defRPr/>
            </a:pPr>
            <a:endParaRPr kumimoji="0" lang="en-GB" sz="2000" b="1" i="0" u="none" strike="noStrike" kern="1200" cap="none" spc="0" normalizeH="0" baseline="0" noProof="0" dirty="0">
              <a:ln>
                <a:noFill/>
              </a:ln>
              <a:solidFill>
                <a:srgbClr val="002060"/>
              </a:solidFill>
              <a:effectLst/>
              <a:uLnTx/>
              <a:uFillTx/>
              <a:latin typeface="Arial"/>
              <a:cs typeface="Arial"/>
            </a:endParaRPr>
          </a:p>
          <a:p>
            <a:pPr algn="r">
              <a:defRPr/>
            </a:pPr>
            <a:r>
              <a:rPr kumimoji="0" lang="en-GB" sz="2000" b="1" i="0" u="none" strike="noStrike" kern="1200" cap="none" spc="0" normalizeH="0" baseline="0" noProof="0" dirty="0">
                <a:ln>
                  <a:noFill/>
                </a:ln>
                <a:solidFill>
                  <a:srgbClr val="002060"/>
                </a:solidFill>
                <a:effectLst/>
                <a:uLnTx/>
                <a:uFillTx/>
                <a:latin typeface="Arial"/>
                <a:cs typeface="Arial"/>
              </a:rPr>
              <a:t>Examination/</a:t>
            </a:r>
            <a:r>
              <a:rPr lang="en-GB" sz="2000" b="1" dirty="0">
                <a:solidFill>
                  <a:srgbClr val="002060"/>
                </a:solidFill>
                <a:latin typeface="Arial"/>
                <a:cs typeface="Arial"/>
              </a:rPr>
              <a:t> </a:t>
            </a:r>
            <a:endParaRPr lang="en-GB"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Arial"/>
                <a:cs typeface="Arial"/>
              </a:rPr>
              <a:t>Inspector’s Report</a:t>
            </a:r>
            <a:endParaRPr lang="en-GB" sz="2000" b="1" i="0" u="none" strike="noStrike" kern="1200" cap="none" spc="0" normalizeH="0" baseline="0" noProof="0" dirty="0">
              <a:ln>
                <a:noFill/>
              </a:ln>
              <a:solidFill>
                <a:srgbClr val="002060"/>
              </a:solidFill>
              <a:effectLst/>
              <a:uLnTx/>
              <a:uFillTx/>
              <a:latin typeface="Arial"/>
              <a:cs typeface="Arial"/>
            </a:endParaRPr>
          </a:p>
          <a:p>
            <a:pPr marR="0" lvl="0" algn="r" defTabSz="914400">
              <a:lnSpc>
                <a:spcPct val="100000"/>
              </a:lnSpc>
              <a:spcBef>
                <a:spcPts val="0"/>
              </a:spcBef>
              <a:spcAft>
                <a:spcPts val="0"/>
              </a:spcAft>
              <a:buClrTx/>
              <a:buSzTx/>
              <a:tabLst/>
              <a:defRPr/>
            </a:pPr>
            <a:endParaRPr lang="en-GB" sz="2000" b="1" i="0" u="none" strike="noStrike" kern="1200" cap="none" spc="0" normalizeH="0" baseline="0" noProof="0" dirty="0">
              <a:ln>
                <a:noFill/>
              </a:ln>
              <a:solidFill>
                <a:srgbClr val="002060"/>
              </a:solidFill>
              <a:effectLst/>
              <a:uLnTx/>
              <a:uFillTx/>
              <a:latin typeface="Arial"/>
              <a:cs typeface="Arial"/>
            </a:endParaRPr>
          </a:p>
          <a:p>
            <a:pPr marR="0" lvl="0" algn="r" defTabSz="914400">
              <a:lnSpc>
                <a:spcPct val="100000"/>
              </a:lnSpc>
              <a:spcBef>
                <a:spcPts val="0"/>
              </a:spcBef>
              <a:spcAft>
                <a:spcPts val="0"/>
              </a:spcAft>
              <a:buClrTx/>
              <a:buSzTx/>
              <a:tabLst/>
              <a:defRPr/>
            </a:pPr>
            <a:endParaRPr lang="en-GB" sz="900" b="1" i="0" u="none" strike="noStrike" kern="1200" cap="none" spc="0" normalizeH="0" baseline="0" noProof="0" dirty="0">
              <a:ln>
                <a:noFill/>
              </a:ln>
              <a:solidFill>
                <a:srgbClr val="002060"/>
              </a:solidFill>
              <a:effectLst/>
              <a:uLnTx/>
              <a:uFillTx/>
              <a:latin typeface="Arial"/>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C3300"/>
                </a:solidFill>
                <a:effectLst/>
                <a:uLnTx/>
                <a:uFillTx/>
                <a:latin typeface="Arial"/>
                <a:cs typeface="Arial"/>
              </a:rPr>
              <a:t>Adoption</a:t>
            </a:r>
            <a:endParaRPr lang="en-GB" sz="2000" b="1" i="0" u="none" strike="noStrike" kern="1200" cap="none" spc="0" normalizeH="0" baseline="0" noProof="0" dirty="0">
              <a:ln>
                <a:noFill/>
              </a:ln>
              <a:solidFill>
                <a:srgbClr val="CC3300"/>
              </a:solidFill>
              <a:effectLst/>
              <a:uLnTx/>
              <a:uFillTx/>
              <a:latin typeface="Arial"/>
              <a:cs typeface="Arial"/>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3548E3EB-55E7-2A4A-B080-B5336C195BB2}"/>
              </a:ext>
            </a:extLst>
          </p:cNvPr>
          <p:cNvCxnSpPr>
            <a:cxnSpLocks/>
          </p:cNvCxnSpPr>
          <p:nvPr/>
        </p:nvCxnSpPr>
        <p:spPr>
          <a:xfrm>
            <a:off x="7043646" y="1217171"/>
            <a:ext cx="33632" cy="3985997"/>
          </a:xfrm>
          <a:prstGeom prst="line">
            <a:avLst/>
          </a:prstGeom>
          <a:ln w="3175">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A1A998A-8C94-EE3D-ADD5-ED83C840BA48}"/>
              </a:ext>
            </a:extLst>
          </p:cNvPr>
          <p:cNvCxnSpPr>
            <a:cxnSpLocks/>
          </p:cNvCxnSpPr>
          <p:nvPr/>
        </p:nvCxnSpPr>
        <p:spPr>
          <a:xfrm>
            <a:off x="8064852" y="1239251"/>
            <a:ext cx="0" cy="3974504"/>
          </a:xfrm>
          <a:prstGeom prst="line">
            <a:avLst/>
          </a:prstGeom>
          <a:ln w="3175">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73E3EFC-3F07-9BF6-08A5-F437EED3362B}"/>
              </a:ext>
            </a:extLst>
          </p:cNvPr>
          <p:cNvCxnSpPr>
            <a:cxnSpLocks/>
          </p:cNvCxnSpPr>
          <p:nvPr/>
        </p:nvCxnSpPr>
        <p:spPr>
          <a:xfrm>
            <a:off x="9012227" y="1261332"/>
            <a:ext cx="3816" cy="4003031"/>
          </a:xfrm>
          <a:prstGeom prst="line">
            <a:avLst/>
          </a:prstGeom>
          <a:ln w="3175">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2D62C502-1DA4-2E1A-FB85-977230011E98}"/>
              </a:ext>
            </a:extLst>
          </p:cNvPr>
          <p:cNvSpPr txBox="1">
            <a:spLocks/>
          </p:cNvSpPr>
          <p:nvPr/>
        </p:nvSpPr>
        <p:spPr>
          <a:xfrm>
            <a:off x="1058471" y="190758"/>
            <a:ext cx="9560943" cy="86135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800" b="0" i="0" u="none" strike="noStrike" kern="1200" cap="none" spc="0" normalizeH="0" baseline="0" noProof="0">
              <a:ln>
                <a:noFill/>
              </a:ln>
              <a:solidFill>
                <a:srgbClr val="7030A0"/>
              </a:solidFill>
              <a:effectLst/>
              <a:uLnTx/>
              <a:uFillTx/>
              <a:latin typeface="Calibri" panose="020F0502020204030204"/>
              <a:ea typeface="+mj-ea"/>
              <a:cs typeface="+mj-cs"/>
            </a:endParaRPr>
          </a:p>
        </p:txBody>
      </p:sp>
      <p:sp>
        <p:nvSpPr>
          <p:cNvPr id="18" name="TextBox 17">
            <a:extLst>
              <a:ext uri="{FF2B5EF4-FFF2-40B4-BE49-F238E27FC236}">
                <a16:creationId xmlns:a16="http://schemas.microsoft.com/office/drawing/2014/main" id="{73DF471F-B964-4027-B78D-8D1FF7AC4A29}"/>
              </a:ext>
            </a:extLst>
          </p:cNvPr>
          <p:cNvSpPr txBox="1"/>
          <p:nvPr/>
        </p:nvSpPr>
        <p:spPr>
          <a:xfrm>
            <a:off x="3877056" y="5677300"/>
            <a:ext cx="7891777" cy="369332"/>
          </a:xfrm>
          <a:prstGeom prst="rect">
            <a:avLst/>
          </a:prstGeom>
          <a:noFill/>
        </p:spPr>
        <p:txBody>
          <a:bodyPr wrap="square" lIns="91440" tIns="45720" rIns="91440" bIns="45720" rtlCol="0" anchor="t">
            <a:spAutoFit/>
          </a:bodyPr>
          <a:lstStyle/>
          <a:p>
            <a:pPr>
              <a:defRPr/>
            </a:pPr>
            <a:r>
              <a:rPr lang="en-GB">
                <a:solidFill>
                  <a:prstClr val="black"/>
                </a:solidFill>
                <a:latin typeface="Calibri" panose="020F0502020204030204"/>
              </a:rPr>
              <a:t>                 </a:t>
            </a:r>
            <a:r>
              <a:rPr kumimoji="0" lang="en-GB" sz="1600" b="1" i="0" u="none" strike="noStrike" kern="1200" cap="none" spc="0" normalizeH="0" baseline="0" noProof="0">
                <a:ln>
                  <a:noFill/>
                </a:ln>
                <a:solidFill>
                  <a:srgbClr val="114053"/>
                </a:solidFill>
                <a:effectLst/>
                <a:uLnTx/>
                <a:uFillTx/>
                <a:latin typeface="Arial"/>
                <a:cs typeface="Arial"/>
              </a:rPr>
              <a:t>2025</a:t>
            </a:r>
            <a:r>
              <a:rPr lang="en-GB" sz="1600" b="1">
                <a:solidFill>
                  <a:srgbClr val="114053"/>
                </a:solidFill>
                <a:latin typeface="Arial"/>
                <a:cs typeface="Arial"/>
              </a:rPr>
              <a:t>                                         </a:t>
            </a:r>
            <a:r>
              <a:rPr kumimoji="0" lang="en-GB" sz="1600" b="1" i="0" u="none" strike="noStrike" kern="1200" cap="none" spc="0" normalizeH="0" baseline="0" noProof="0">
                <a:ln>
                  <a:noFill/>
                </a:ln>
                <a:solidFill>
                  <a:srgbClr val="114053"/>
                </a:solidFill>
                <a:effectLst/>
                <a:uLnTx/>
                <a:uFillTx/>
                <a:latin typeface="Arial"/>
                <a:cs typeface="Arial"/>
              </a:rPr>
              <a:t>   2026</a:t>
            </a:r>
            <a:r>
              <a:rPr lang="en-GB" sz="1600" b="1">
                <a:solidFill>
                  <a:srgbClr val="114053"/>
                </a:solidFill>
                <a:latin typeface="Arial"/>
                <a:cs typeface="Arial"/>
              </a:rPr>
              <a:t>                              2027</a:t>
            </a:r>
            <a:endParaRPr lang="en-GB" sz="1600" b="1" i="0" u="none" strike="noStrike" kern="1200" cap="none" spc="0" normalizeH="0" baseline="0" noProof="0">
              <a:ln>
                <a:noFill/>
              </a:ln>
              <a:solidFill>
                <a:srgbClr val="114053"/>
              </a:solidFill>
              <a:effectLst/>
              <a:uLnTx/>
              <a:uFillTx/>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D97BC358-779E-A0CD-0589-5B80019B7EC3}"/>
              </a:ext>
            </a:extLst>
          </p:cNvPr>
          <p:cNvCxnSpPr>
            <a:cxnSpLocks/>
          </p:cNvCxnSpPr>
          <p:nvPr/>
        </p:nvCxnSpPr>
        <p:spPr>
          <a:xfrm flipV="1">
            <a:off x="3877056" y="5602491"/>
            <a:ext cx="7891777" cy="2575"/>
          </a:xfrm>
          <a:prstGeom prst="line">
            <a:avLst/>
          </a:prstGeom>
          <a:ln>
            <a:solidFill>
              <a:srgbClr val="11405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E34280-1548-877C-D655-71CBDF48E776}"/>
              </a:ext>
            </a:extLst>
          </p:cNvPr>
          <p:cNvCxnSpPr>
            <a:cxnSpLocks/>
          </p:cNvCxnSpPr>
          <p:nvPr/>
        </p:nvCxnSpPr>
        <p:spPr>
          <a:xfrm>
            <a:off x="3877056" y="1245963"/>
            <a:ext cx="7209082" cy="0"/>
          </a:xfrm>
          <a:prstGeom prst="line">
            <a:avLst/>
          </a:prstGeom>
          <a:ln>
            <a:solidFill>
              <a:srgbClr val="11405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DCD891-EDB1-48CF-0817-7403A44E0CB3}"/>
              </a:ext>
            </a:extLst>
          </p:cNvPr>
          <p:cNvCxnSpPr>
            <a:cxnSpLocks/>
          </p:cNvCxnSpPr>
          <p:nvPr/>
        </p:nvCxnSpPr>
        <p:spPr>
          <a:xfrm>
            <a:off x="3877056" y="6085853"/>
            <a:ext cx="7891777" cy="0"/>
          </a:xfrm>
          <a:prstGeom prst="line">
            <a:avLst/>
          </a:prstGeom>
          <a:ln>
            <a:solidFill>
              <a:srgbClr val="114053"/>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C488A22-12BF-066A-4E56-9AFA0FDD3659}"/>
              </a:ext>
            </a:extLst>
          </p:cNvPr>
          <p:cNvSpPr txBox="1"/>
          <p:nvPr/>
        </p:nvSpPr>
        <p:spPr>
          <a:xfrm>
            <a:off x="6838328" y="2740100"/>
            <a:ext cx="477900" cy="307777"/>
          </a:xfrm>
          <a:prstGeom prst="rect">
            <a:avLst/>
          </a:prstGeom>
          <a:solidFill>
            <a:srgbClr val="11405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30" name="Straight Connector 29">
            <a:extLst>
              <a:ext uri="{FF2B5EF4-FFF2-40B4-BE49-F238E27FC236}">
                <a16:creationId xmlns:a16="http://schemas.microsoft.com/office/drawing/2014/main" id="{DC0530BB-D1CB-2A8D-BD2B-B7B5FA246C95}"/>
              </a:ext>
            </a:extLst>
          </p:cNvPr>
          <p:cNvCxnSpPr>
            <a:cxnSpLocks/>
          </p:cNvCxnSpPr>
          <p:nvPr/>
        </p:nvCxnSpPr>
        <p:spPr>
          <a:xfrm flipV="1">
            <a:off x="10001446" y="1245963"/>
            <a:ext cx="0" cy="4828590"/>
          </a:xfrm>
          <a:prstGeom prst="line">
            <a:avLst/>
          </a:prstGeom>
          <a:ln>
            <a:solidFill>
              <a:srgbClr val="114053"/>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42080EE9-C33D-5CBF-1FC0-8087A52448A1}"/>
              </a:ext>
            </a:extLst>
          </p:cNvPr>
          <p:cNvSpPr txBox="1"/>
          <p:nvPr/>
        </p:nvSpPr>
        <p:spPr>
          <a:xfrm>
            <a:off x="4921885" y="1546047"/>
            <a:ext cx="573173" cy="353943"/>
          </a:xfrm>
          <a:prstGeom prst="rect">
            <a:avLst/>
          </a:prstGeom>
          <a:solidFill>
            <a:srgbClr val="11405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9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B955A983-F342-8193-C31C-43CB5B0A9331}"/>
              </a:ext>
            </a:extLst>
          </p:cNvPr>
          <p:cNvSpPr txBox="1"/>
          <p:nvPr/>
        </p:nvSpPr>
        <p:spPr>
          <a:xfrm>
            <a:off x="8094706" y="3660258"/>
            <a:ext cx="2225623" cy="494948"/>
          </a:xfrm>
          <a:prstGeom prst="rect">
            <a:avLst/>
          </a:prstGeom>
          <a:solidFill>
            <a:srgbClr val="00B0F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DE0A4276-D4A4-6CD7-BD55-3D33F1A3A62B}"/>
              </a:ext>
            </a:extLst>
          </p:cNvPr>
          <p:cNvSpPr txBox="1"/>
          <p:nvPr/>
        </p:nvSpPr>
        <p:spPr>
          <a:xfrm>
            <a:off x="10639632" y="4714908"/>
            <a:ext cx="260679" cy="323165"/>
          </a:xfrm>
          <a:prstGeom prst="rect">
            <a:avLst/>
          </a:prstGeom>
          <a:solidFill>
            <a:srgbClr val="CC33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082DB551-1407-EE1E-AD31-F45FA9A4E5E9}"/>
              </a:ext>
            </a:extLst>
          </p:cNvPr>
          <p:cNvCxnSpPr>
            <a:cxnSpLocks/>
          </p:cNvCxnSpPr>
          <p:nvPr/>
        </p:nvCxnSpPr>
        <p:spPr>
          <a:xfrm>
            <a:off x="3877056" y="5242547"/>
            <a:ext cx="7891777" cy="30437"/>
          </a:xfrm>
          <a:prstGeom prst="line">
            <a:avLst/>
          </a:prstGeom>
          <a:ln>
            <a:solidFill>
              <a:srgbClr val="114053"/>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DC7947E-E3A8-E44E-02E5-F864BFAC5393}"/>
              </a:ext>
            </a:extLst>
          </p:cNvPr>
          <p:cNvSpPr txBox="1"/>
          <p:nvPr/>
        </p:nvSpPr>
        <p:spPr>
          <a:xfrm>
            <a:off x="334876" y="245688"/>
            <a:ext cx="11570795"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114053"/>
                </a:solidFill>
                <a:effectLst/>
                <a:uLnTx/>
                <a:uFillTx/>
                <a:latin typeface="Arial"/>
                <a:cs typeface="Arial"/>
              </a:rPr>
              <a:t>Local Plan: </a:t>
            </a:r>
            <a:r>
              <a:rPr kumimoji="0" lang="en-GB" sz="2800" b="1" i="0" strike="noStrike" kern="1200" cap="none" spc="0" normalizeH="0" baseline="0" noProof="0">
                <a:ln>
                  <a:noFill/>
                </a:ln>
                <a:solidFill>
                  <a:srgbClr val="114053"/>
                </a:solidFill>
                <a:effectLst/>
                <a:uLnTx/>
                <a:uFillTx/>
                <a:latin typeface="Arial"/>
                <a:cs typeface="Arial"/>
              </a:rPr>
              <a:t>Emerging</a:t>
            </a:r>
            <a:r>
              <a:rPr kumimoji="0" lang="en-GB" sz="2800" b="1" i="0" u="none" strike="noStrike" kern="1200" cap="none" spc="0" normalizeH="0" baseline="0" noProof="0">
                <a:ln>
                  <a:noFill/>
                </a:ln>
                <a:solidFill>
                  <a:srgbClr val="114053"/>
                </a:solidFill>
                <a:effectLst/>
                <a:uLnTx/>
                <a:uFillTx/>
                <a:latin typeface="Arial"/>
                <a:cs typeface="Arial"/>
              </a:rPr>
              <a:t> Revised Programme</a:t>
            </a:r>
          </a:p>
        </p:txBody>
      </p:sp>
      <p:cxnSp>
        <p:nvCxnSpPr>
          <p:cNvPr id="45" name="Straight Connector 44">
            <a:extLst>
              <a:ext uri="{FF2B5EF4-FFF2-40B4-BE49-F238E27FC236}">
                <a16:creationId xmlns:a16="http://schemas.microsoft.com/office/drawing/2014/main" id="{A937938A-D577-9D65-C919-1497DE4E88FB}"/>
              </a:ext>
            </a:extLst>
          </p:cNvPr>
          <p:cNvCxnSpPr>
            <a:cxnSpLocks/>
          </p:cNvCxnSpPr>
          <p:nvPr/>
        </p:nvCxnSpPr>
        <p:spPr>
          <a:xfrm flipV="1">
            <a:off x="6176768" y="1217171"/>
            <a:ext cx="0" cy="4842167"/>
          </a:xfrm>
          <a:prstGeom prst="line">
            <a:avLst/>
          </a:prstGeom>
          <a:ln>
            <a:solidFill>
              <a:srgbClr val="11405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0D6AEA-DAB9-9301-7DC4-27874891C775}"/>
              </a:ext>
            </a:extLst>
          </p:cNvPr>
          <p:cNvCxnSpPr>
            <a:cxnSpLocks/>
          </p:cNvCxnSpPr>
          <p:nvPr/>
        </p:nvCxnSpPr>
        <p:spPr>
          <a:xfrm>
            <a:off x="5172798" y="1276061"/>
            <a:ext cx="0" cy="3974853"/>
          </a:xfrm>
          <a:prstGeom prst="line">
            <a:avLst/>
          </a:prstGeom>
          <a:ln w="3175">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897A7E2-D3A1-77AB-1725-82918D36477F}"/>
              </a:ext>
            </a:extLst>
          </p:cNvPr>
          <p:cNvCxnSpPr>
            <a:cxnSpLocks/>
          </p:cNvCxnSpPr>
          <p:nvPr/>
        </p:nvCxnSpPr>
        <p:spPr>
          <a:xfrm flipH="1">
            <a:off x="4233066" y="1232540"/>
            <a:ext cx="10550" cy="4027545"/>
          </a:xfrm>
          <a:prstGeom prst="line">
            <a:avLst/>
          </a:prstGeom>
          <a:ln w="3175">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179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8F565-BC0E-6AEB-D7E5-B25DF520E9F7}"/>
            </a:ext>
          </a:extLst>
        </p:cNvPr>
        <p:cNvGrpSpPr/>
        <p:nvPr/>
      </p:nvGrpSpPr>
      <p:grpSpPr>
        <a:xfrm>
          <a:off x="0" y="0"/>
          <a:ext cx="0" cy="0"/>
          <a:chOff x="0" y="0"/>
          <a:chExt cx="0" cy="0"/>
        </a:xfrm>
      </p:grpSpPr>
      <p:pic>
        <p:nvPicPr>
          <p:cNvPr id="5" name="Picture 4" descr="A picture containing text, place of worship&#10;&#10;Description automatically generated">
            <a:extLst>
              <a:ext uri="{FF2B5EF4-FFF2-40B4-BE49-F238E27FC236}">
                <a16:creationId xmlns:a16="http://schemas.microsoft.com/office/drawing/2014/main" id="{5370891D-9AEC-E98A-D965-C59FF2B19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546" y="796828"/>
            <a:ext cx="6372454" cy="4346416"/>
          </a:xfrm>
          <a:prstGeom prst="rect">
            <a:avLst/>
          </a:prstGeom>
        </p:spPr>
      </p:pic>
      <p:pic>
        <p:nvPicPr>
          <p:cNvPr id="11" name="Picture 10" descr="Text&#10;&#10;Description automatically generated">
            <a:extLst>
              <a:ext uri="{FF2B5EF4-FFF2-40B4-BE49-F238E27FC236}">
                <a16:creationId xmlns:a16="http://schemas.microsoft.com/office/drawing/2014/main" id="{5DC2CD1C-6AC5-CC2E-702D-A380283AC3AF}"/>
              </a:ext>
            </a:extLst>
          </p:cNvPr>
          <p:cNvPicPr>
            <a:picLocks noChangeAspect="1"/>
          </p:cNvPicPr>
          <p:nvPr/>
        </p:nvPicPr>
        <p:blipFill rotWithShape="1">
          <a:blip r:embed="rId3">
            <a:extLst>
              <a:ext uri="{28A0092B-C50C-407E-A947-70E740481C1C}">
                <a14:useLocalDpi xmlns:a14="http://schemas.microsoft.com/office/drawing/2010/main" val="0"/>
              </a:ext>
            </a:extLst>
          </a:blip>
          <a:srcRect t="7084" b="8628"/>
          <a:stretch/>
        </p:blipFill>
        <p:spPr>
          <a:xfrm>
            <a:off x="0" y="5143244"/>
            <a:ext cx="12192000" cy="1711354"/>
          </a:xfrm>
          <a:prstGeom prst="rect">
            <a:avLst/>
          </a:prstGeom>
        </p:spPr>
      </p:pic>
      <p:sp>
        <p:nvSpPr>
          <p:cNvPr id="2" name="TextBox 1">
            <a:extLst>
              <a:ext uri="{FF2B5EF4-FFF2-40B4-BE49-F238E27FC236}">
                <a16:creationId xmlns:a16="http://schemas.microsoft.com/office/drawing/2014/main" id="{2739A65E-6182-B580-1AF4-5A219E53C130}"/>
              </a:ext>
            </a:extLst>
          </p:cNvPr>
          <p:cNvSpPr txBox="1"/>
          <p:nvPr/>
        </p:nvSpPr>
        <p:spPr>
          <a:xfrm>
            <a:off x="665724" y="1035528"/>
            <a:ext cx="9675845" cy="658835"/>
          </a:xfrm>
          <a:prstGeom prst="rect">
            <a:avLst/>
          </a:prstGeom>
          <a:noFill/>
        </p:spPr>
        <p:txBody>
          <a:bodyPr wrap="square" rtlCol="0">
            <a:spAutoFit/>
          </a:bodyPr>
          <a:lstStyle/>
          <a:p>
            <a:pPr>
              <a:lnSpc>
                <a:spcPct val="150000"/>
              </a:lnSpc>
            </a:pPr>
            <a:r>
              <a:rPr lang="en-GB" sz="2800" b="1" dirty="0">
                <a:solidFill>
                  <a:srgbClr val="114053"/>
                </a:solidFill>
                <a:latin typeface="Arial" panose="020B0604020202020204" pitchFamily="34" charset="0"/>
                <a:cs typeface="Arial" panose="020B0604020202020204" pitchFamily="34" charset="0"/>
              </a:rPr>
              <a:t>8. Any other Business - Questions</a:t>
            </a:r>
          </a:p>
        </p:txBody>
      </p:sp>
      <p:sp>
        <p:nvSpPr>
          <p:cNvPr id="3" name="Rectangle: Rounded Corners 2">
            <a:extLst>
              <a:ext uri="{FF2B5EF4-FFF2-40B4-BE49-F238E27FC236}">
                <a16:creationId xmlns:a16="http://schemas.microsoft.com/office/drawing/2014/main" id="{757ED727-BF57-2486-3804-D0A6A1312C8A}"/>
              </a:ext>
            </a:extLst>
          </p:cNvPr>
          <p:cNvSpPr/>
          <p:nvPr/>
        </p:nvSpPr>
        <p:spPr>
          <a:xfrm>
            <a:off x="2962275" y="5476875"/>
            <a:ext cx="4457700" cy="1190625"/>
          </a:xfrm>
          <a:prstGeom prst="roundRect">
            <a:avLst/>
          </a:prstGeom>
          <a:solidFill>
            <a:srgbClr val="FCC54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50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lace of worship&#10;&#10;Description automatically generated">
            <a:extLst>
              <a:ext uri="{FF2B5EF4-FFF2-40B4-BE49-F238E27FC236}">
                <a16:creationId xmlns:a16="http://schemas.microsoft.com/office/drawing/2014/main" id="{7A88922B-C05A-1B72-3652-4B509FE91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9546" y="796828"/>
            <a:ext cx="6372454" cy="4346416"/>
          </a:xfrm>
          <a:prstGeom prst="rect">
            <a:avLst/>
          </a:prstGeom>
        </p:spPr>
      </p:pic>
      <p:pic>
        <p:nvPicPr>
          <p:cNvPr id="11" name="Picture 10" descr="Text&#10;&#10;Description automatically generated">
            <a:extLst>
              <a:ext uri="{FF2B5EF4-FFF2-40B4-BE49-F238E27FC236}">
                <a16:creationId xmlns:a16="http://schemas.microsoft.com/office/drawing/2014/main" id="{8A012CCF-5D60-DC4C-E6D4-B6738D7F17B7}"/>
              </a:ext>
            </a:extLst>
          </p:cNvPr>
          <p:cNvPicPr>
            <a:picLocks noChangeAspect="1"/>
          </p:cNvPicPr>
          <p:nvPr/>
        </p:nvPicPr>
        <p:blipFill rotWithShape="1">
          <a:blip r:embed="rId4">
            <a:extLst>
              <a:ext uri="{28A0092B-C50C-407E-A947-70E740481C1C}">
                <a14:useLocalDpi xmlns:a14="http://schemas.microsoft.com/office/drawing/2010/main" val="0"/>
              </a:ext>
            </a:extLst>
          </a:blip>
          <a:srcRect t="7084" b="8628"/>
          <a:stretch/>
        </p:blipFill>
        <p:spPr>
          <a:xfrm>
            <a:off x="0" y="5143244"/>
            <a:ext cx="12192000" cy="1711354"/>
          </a:xfrm>
          <a:prstGeom prst="rect">
            <a:avLst/>
          </a:prstGeom>
        </p:spPr>
      </p:pic>
      <p:sp>
        <p:nvSpPr>
          <p:cNvPr id="2" name="TextBox 1">
            <a:extLst>
              <a:ext uri="{FF2B5EF4-FFF2-40B4-BE49-F238E27FC236}">
                <a16:creationId xmlns:a16="http://schemas.microsoft.com/office/drawing/2014/main" id="{0050FD91-D782-EC3F-DFA6-A69130D17579}"/>
              </a:ext>
            </a:extLst>
          </p:cNvPr>
          <p:cNvSpPr txBox="1"/>
          <p:nvPr/>
        </p:nvSpPr>
        <p:spPr>
          <a:xfrm>
            <a:off x="665724" y="1035528"/>
            <a:ext cx="9675845" cy="658835"/>
          </a:xfrm>
          <a:prstGeom prst="rect">
            <a:avLst/>
          </a:prstGeom>
          <a:noFill/>
        </p:spPr>
        <p:txBody>
          <a:bodyPr wrap="square" rtlCol="0">
            <a:spAutoFit/>
          </a:bodyPr>
          <a:lstStyle/>
          <a:p>
            <a:pPr>
              <a:lnSpc>
                <a:spcPct val="150000"/>
              </a:lnSpc>
            </a:pPr>
            <a:r>
              <a:rPr lang="en-GB" sz="2800" b="1">
                <a:solidFill>
                  <a:srgbClr val="114053"/>
                </a:solidFill>
                <a:latin typeface="Arial" panose="020B0604020202020204" pitchFamily="34" charset="0"/>
                <a:cs typeface="Arial" panose="020B0604020202020204" pitchFamily="34" charset="0"/>
              </a:rPr>
              <a:t>1. Introduction</a:t>
            </a:r>
          </a:p>
        </p:txBody>
      </p:sp>
      <p:sp>
        <p:nvSpPr>
          <p:cNvPr id="3" name="Rectangle: Rounded Corners 2">
            <a:extLst>
              <a:ext uri="{FF2B5EF4-FFF2-40B4-BE49-F238E27FC236}">
                <a16:creationId xmlns:a16="http://schemas.microsoft.com/office/drawing/2014/main" id="{8F79BAF1-6431-E24C-34AA-687676433427}"/>
              </a:ext>
            </a:extLst>
          </p:cNvPr>
          <p:cNvSpPr/>
          <p:nvPr/>
        </p:nvSpPr>
        <p:spPr>
          <a:xfrm>
            <a:off x="2962275" y="5476875"/>
            <a:ext cx="4457700" cy="1190625"/>
          </a:xfrm>
          <a:prstGeom prst="roundRect">
            <a:avLst/>
          </a:prstGeom>
          <a:solidFill>
            <a:srgbClr val="FCC54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550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4EB0D3-DBDC-C9C6-5B16-4385F1903C19}"/>
              </a:ext>
            </a:extLst>
          </p:cNvPr>
          <p:cNvSpPr txBox="1"/>
          <p:nvPr/>
        </p:nvSpPr>
        <p:spPr>
          <a:xfrm>
            <a:off x="751114" y="903991"/>
            <a:ext cx="10428514" cy="6369629"/>
          </a:xfrm>
          <a:prstGeom prst="rect">
            <a:avLst/>
          </a:prstGeom>
          <a:noFill/>
        </p:spPr>
        <p:txBody>
          <a:bodyPr wrap="square">
            <a:spAutoFit/>
          </a:bodyPr>
          <a:lstStyle/>
          <a:p>
            <a:pPr>
              <a:lnSpc>
                <a:spcPct val="107000"/>
              </a:lnSpc>
              <a:spcAft>
                <a:spcPts val="800"/>
              </a:spcAft>
            </a:pPr>
            <a:endParaRPr lang="en-GB" sz="2000" dirty="0">
              <a:solidFill>
                <a:schemeClr val="tx2"/>
              </a:solidFill>
              <a:latin typeface="Arial" panose="020B0604020202020204" pitchFamily="34" charset="0"/>
              <a:ea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chemeClr val="tx2"/>
                </a:solidFill>
                <a:effectLst/>
                <a:latin typeface="Arial" panose="020B0604020202020204" pitchFamily="34" charset="0"/>
                <a:ea typeface="Aptos" panose="020B0004020202020204" pitchFamily="34" charset="0"/>
              </a:rPr>
              <a:t>In summer 2024 the government published proposed changes to the National Planning Policy Framework (NPPF), revised standard method housing figures for each local authority and other changes to the planning system for consultation. </a:t>
            </a: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Housing figures have been revised: 104% increase for B&amp;NES </a:t>
            </a:r>
            <a:r>
              <a:rPr lang="en-GB" sz="2000" dirty="0">
                <a:solidFill>
                  <a:schemeClr val="tx2"/>
                </a:solidFill>
                <a:latin typeface="Arial" panose="020B0604020202020204" pitchFamily="34" charset="0"/>
                <a:cs typeface="Arial" panose="020B0604020202020204" pitchFamily="34" charset="0"/>
              </a:rPr>
              <a:t>from </a:t>
            </a:r>
            <a:r>
              <a:rPr kumimoji="0" lang="en-GB" sz="2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around 14,000 to about 29,000 homes over the plan period</a:t>
            </a:r>
            <a:r>
              <a:rPr kumimoji="0" lang="en-GB" sz="2000" b="0" i="0" u="none" strike="noStrike" kern="1200" cap="none" spc="0" normalizeH="0" baseline="0" noProof="0" dirty="0">
                <a:ln>
                  <a:noFill/>
                </a:ln>
                <a:solidFill>
                  <a:schemeClr val="tx2"/>
                </a:solidFill>
                <a:uLnTx/>
                <a:uFillTx/>
                <a:latin typeface="Arial" panose="020B0604020202020204" pitchFamily="34" charset="0"/>
                <a:cs typeface="Arial" panose="020B0604020202020204" pitchFamily="34" charset="0"/>
              </a:rPr>
              <a:t>. </a:t>
            </a:r>
            <a:r>
              <a:rPr lang="en-GB" sz="2000" dirty="0">
                <a:solidFill>
                  <a:schemeClr val="tx2"/>
                </a:solidFill>
                <a:latin typeface="Arial" panose="020B0604020202020204" pitchFamily="34" charset="0"/>
                <a:ea typeface="Aptos" panose="020B0004020202020204" pitchFamily="34" charset="0"/>
              </a:rPr>
              <a:t>T</a:t>
            </a:r>
            <a:r>
              <a:rPr lang="en-GB" sz="2000" dirty="0">
                <a:solidFill>
                  <a:schemeClr val="tx2"/>
                </a:solidFill>
                <a:effectLst/>
                <a:latin typeface="Arial" panose="020B0604020202020204" pitchFamily="34" charset="0"/>
                <a:ea typeface="Aptos" panose="020B0004020202020204" pitchFamily="34" charset="0"/>
              </a:rPr>
              <a:t>herefore, in September 2024 the Council's Cabinet took the decision to reset the Local Plan.</a:t>
            </a:r>
          </a:p>
          <a:p>
            <a:pPr marL="285750" indent="-285750">
              <a:buFont typeface="Arial" panose="020B0604020202020204" pitchFamily="34" charset="0"/>
              <a:buChar char="•"/>
            </a:pPr>
            <a:endParaRPr lang="en-GB" sz="2000" dirty="0">
              <a:solidFill>
                <a:schemeClr val="tx2"/>
              </a:solidFill>
              <a:effectLst/>
              <a:latin typeface="Arial" panose="020B0604020202020204" pitchFamily="34" charset="0"/>
              <a:ea typeface="Aptos" panose="020B00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chemeClr val="tx2"/>
                </a:solidFill>
                <a:effectLst/>
                <a:latin typeface="Arial" panose="020B0604020202020204" pitchFamily="34" charset="0"/>
                <a:ea typeface="Aptos" panose="020B0004020202020204" pitchFamily="34" charset="0"/>
                <a:cs typeface="Aptos" panose="020B0004020202020204" pitchFamily="34" charset="0"/>
              </a:rPr>
              <a:t>Resetting the Local Plan means the programme for its preparation has changed from that set out spring 2024. The revised programme has resulted in the need to hold another options consultation (Regulation 18) later this year before moving towards the Draft Local Plan stage (Regulation 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dirty="0">
              <a:solidFill>
                <a:schemeClr val="tx2"/>
              </a:solidFill>
              <a:effectLst/>
              <a:latin typeface="Arial" panose="020B0604020202020204" pitchFamily="34" charset="0"/>
              <a:ea typeface="Aptos" panose="020B0004020202020204" pitchFamily="34" charset="0"/>
              <a:cs typeface="Aptos" panose="020B0004020202020204" pitchFamily="34" charset="0"/>
            </a:endParaRPr>
          </a:p>
          <a:p>
            <a:pPr marL="285750" indent="-285750">
              <a:buFont typeface="Arial" panose="020B0604020202020204" pitchFamily="34" charset="0"/>
              <a:buChar char="•"/>
              <a:defRPr/>
            </a:pPr>
            <a:r>
              <a:rPr lang="en-GB" sz="2000" b="1" u="sng" dirty="0">
                <a:solidFill>
                  <a:schemeClr val="tx2"/>
                </a:solidFill>
                <a:effectLst/>
                <a:latin typeface="Arial" panose="020B0604020202020204" pitchFamily="34" charset="0"/>
                <a:ea typeface="Arial" panose="020B0604020202020204" pitchFamily="34" charset="0"/>
                <a:cs typeface="Arial" panose="020B0604020202020204" pitchFamily="34" charset="0"/>
              </a:rPr>
              <a:t>Current stage</a:t>
            </a:r>
            <a:r>
              <a:rPr lang="en-GB" sz="2000" b="1" dirty="0">
                <a:solidFill>
                  <a:schemeClr val="tx2"/>
                </a:solidFill>
                <a:effectLst/>
                <a:latin typeface="Arial" panose="020B0604020202020204" pitchFamily="34" charset="0"/>
                <a:ea typeface="Arial" panose="020B0604020202020204" pitchFamily="34" charset="0"/>
                <a:cs typeface="Arial" panose="020B0604020202020204" pitchFamily="34" charset="0"/>
              </a:rPr>
              <a:t> – Options stage (Regulation 18 consultation) - </a:t>
            </a:r>
            <a:r>
              <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rPr>
              <a:t>The purpose of this stage is to engage with residents and relevant organisations to identify how planning policy can be used positively to help address key issues within the local authority area. It takes any issues that have been highlighted and identifies the preferred approach for addressing these through planning policy.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dirty="0">
              <a:effectLst/>
              <a:latin typeface="Aptos" panose="020B0004020202020204" pitchFamily="34" charset="0"/>
              <a:ea typeface="Aptos" panose="020B0004020202020204" pitchFamily="34" charset="0"/>
              <a:cs typeface="Aptos" panose="020B0004020202020204" pitchFamily="34" charset="0"/>
            </a:endParaRPr>
          </a:p>
          <a:p>
            <a:pPr>
              <a:lnSpc>
                <a:spcPct val="107000"/>
              </a:lnSpc>
              <a:spcAft>
                <a:spcPts val="800"/>
              </a:spcAft>
            </a:pPr>
            <a:endParaRPr lang="en-GB" sz="2000"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BEE681E4-47B8-A114-D2E2-D3D68404C2AE}"/>
              </a:ext>
            </a:extLst>
          </p:cNvPr>
          <p:cNvSpPr txBox="1">
            <a:spLocks/>
          </p:cNvSpPr>
          <p:nvPr/>
        </p:nvSpPr>
        <p:spPr>
          <a:xfrm>
            <a:off x="925286" y="199933"/>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dirty="0">
                <a:solidFill>
                  <a:schemeClr val="tx2"/>
                </a:solidFill>
                <a:effectLst/>
                <a:latin typeface="Arial" panose="020B0604020202020204" pitchFamily="34" charset="0"/>
                <a:ea typeface="Arial" panose="020B0604020202020204" pitchFamily="34" charset="0"/>
              </a:rPr>
              <a:t>Local Plan Update</a:t>
            </a:r>
            <a:endParaRPr lang="en-GB" sz="33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072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lace of worship&#10;&#10;Description automatically generated">
            <a:extLst>
              <a:ext uri="{FF2B5EF4-FFF2-40B4-BE49-F238E27FC236}">
                <a16:creationId xmlns:a16="http://schemas.microsoft.com/office/drawing/2014/main" id="{7A88922B-C05A-1B72-3652-4B509FE91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546" y="796828"/>
            <a:ext cx="6372454" cy="4346416"/>
          </a:xfrm>
          <a:prstGeom prst="rect">
            <a:avLst/>
          </a:prstGeom>
        </p:spPr>
      </p:pic>
      <p:pic>
        <p:nvPicPr>
          <p:cNvPr id="11" name="Picture 10" descr="Text&#10;&#10;Description automatically generated">
            <a:extLst>
              <a:ext uri="{FF2B5EF4-FFF2-40B4-BE49-F238E27FC236}">
                <a16:creationId xmlns:a16="http://schemas.microsoft.com/office/drawing/2014/main" id="{8A012CCF-5D60-DC4C-E6D4-B6738D7F17B7}"/>
              </a:ext>
            </a:extLst>
          </p:cNvPr>
          <p:cNvPicPr>
            <a:picLocks noChangeAspect="1"/>
          </p:cNvPicPr>
          <p:nvPr/>
        </p:nvPicPr>
        <p:blipFill rotWithShape="1">
          <a:blip r:embed="rId3">
            <a:extLst>
              <a:ext uri="{28A0092B-C50C-407E-A947-70E740481C1C}">
                <a14:useLocalDpi xmlns:a14="http://schemas.microsoft.com/office/drawing/2010/main" val="0"/>
              </a:ext>
            </a:extLst>
          </a:blip>
          <a:srcRect t="7084" b="8628"/>
          <a:stretch/>
        </p:blipFill>
        <p:spPr>
          <a:xfrm>
            <a:off x="0" y="5143244"/>
            <a:ext cx="12192000" cy="1711354"/>
          </a:xfrm>
          <a:prstGeom prst="rect">
            <a:avLst/>
          </a:prstGeom>
        </p:spPr>
      </p:pic>
      <p:sp>
        <p:nvSpPr>
          <p:cNvPr id="2" name="TextBox 1">
            <a:extLst>
              <a:ext uri="{FF2B5EF4-FFF2-40B4-BE49-F238E27FC236}">
                <a16:creationId xmlns:a16="http://schemas.microsoft.com/office/drawing/2014/main" id="{0050FD91-D782-EC3F-DFA6-A69130D17579}"/>
              </a:ext>
            </a:extLst>
          </p:cNvPr>
          <p:cNvSpPr txBox="1"/>
          <p:nvPr/>
        </p:nvSpPr>
        <p:spPr>
          <a:xfrm>
            <a:off x="665724" y="1035528"/>
            <a:ext cx="9675845" cy="1305165"/>
          </a:xfrm>
          <a:prstGeom prst="rect">
            <a:avLst/>
          </a:prstGeom>
          <a:noFill/>
        </p:spPr>
        <p:txBody>
          <a:bodyPr wrap="square" rtlCol="0">
            <a:spAutoFit/>
          </a:bodyPr>
          <a:lstStyle/>
          <a:p>
            <a:pPr>
              <a:lnSpc>
                <a:spcPct val="150000"/>
              </a:lnSpc>
            </a:pPr>
            <a:r>
              <a:rPr lang="en-GB" sz="2800" b="1" dirty="0">
                <a:solidFill>
                  <a:srgbClr val="114053"/>
                </a:solidFill>
                <a:latin typeface="Arial" panose="020B0604020202020204" pitchFamily="34" charset="0"/>
                <a:cs typeface="Arial" panose="020B0604020202020204" pitchFamily="34" charset="0"/>
              </a:rPr>
              <a:t>2. </a:t>
            </a:r>
            <a:r>
              <a:rPr lang="en-GB" sz="2800" b="1" dirty="0">
                <a:solidFill>
                  <a:schemeClr val="tx2"/>
                </a:solidFill>
                <a:effectLst/>
                <a:latin typeface="Arial" panose="020B0604020202020204" pitchFamily="34" charset="0"/>
                <a:cs typeface="Arial" panose="020B0604020202020204" pitchFamily="34" charset="0"/>
              </a:rPr>
              <a:t>Somersetshire Coal Canal Society introductions - Aspirations</a:t>
            </a:r>
            <a:endParaRPr lang="en-GB" sz="2800" b="1" dirty="0">
              <a:solidFill>
                <a:schemeClr val="tx2"/>
              </a:solidFill>
              <a:effectLst/>
              <a:latin typeface="Arial" panose="020B0604020202020204" pitchFamily="34" charset="0"/>
              <a:ea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8F79BAF1-6431-E24C-34AA-687676433427}"/>
              </a:ext>
            </a:extLst>
          </p:cNvPr>
          <p:cNvSpPr/>
          <p:nvPr/>
        </p:nvSpPr>
        <p:spPr>
          <a:xfrm>
            <a:off x="2962275" y="5476875"/>
            <a:ext cx="4457700" cy="1190625"/>
          </a:xfrm>
          <a:prstGeom prst="roundRect">
            <a:avLst/>
          </a:prstGeom>
          <a:solidFill>
            <a:srgbClr val="FCC54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1507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river&#10;&#10;AI-generated content may be incorrect.">
            <a:extLst>
              <a:ext uri="{FF2B5EF4-FFF2-40B4-BE49-F238E27FC236}">
                <a16:creationId xmlns:a16="http://schemas.microsoft.com/office/drawing/2014/main" id="{224F2BF1-2035-2EB5-4019-52FCF2C31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462" y="57150"/>
            <a:ext cx="9363075" cy="6743700"/>
          </a:xfrm>
          <a:prstGeom prst="rect">
            <a:avLst/>
          </a:prstGeom>
        </p:spPr>
      </p:pic>
    </p:spTree>
    <p:extLst>
      <p:ext uri="{BB962C8B-B14F-4D97-AF65-F5344CB8AC3E}">
        <p14:creationId xmlns:p14="http://schemas.microsoft.com/office/powerpoint/2010/main" val="2712780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3FBC92-D4CE-FCE1-BA8C-AABBFCE5C8FC}"/>
              </a:ext>
            </a:extLst>
          </p:cNvPr>
          <p:cNvPicPr>
            <a:picLocks noChangeAspect="1"/>
          </p:cNvPicPr>
          <p:nvPr/>
        </p:nvPicPr>
        <p:blipFill>
          <a:blip r:embed="rId2"/>
          <a:stretch>
            <a:fillRect/>
          </a:stretch>
        </p:blipFill>
        <p:spPr>
          <a:xfrm>
            <a:off x="217714" y="0"/>
            <a:ext cx="11756572" cy="6858000"/>
          </a:xfrm>
          <a:prstGeom prst="rect">
            <a:avLst/>
          </a:prstGeom>
        </p:spPr>
      </p:pic>
    </p:spTree>
    <p:extLst>
      <p:ext uri="{BB962C8B-B14F-4D97-AF65-F5344CB8AC3E}">
        <p14:creationId xmlns:p14="http://schemas.microsoft.com/office/powerpoint/2010/main" val="1263464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020DEF-91FE-E48B-9627-F500E464F3D5}"/>
              </a:ext>
            </a:extLst>
          </p:cNvPr>
          <p:cNvSpPr txBox="1"/>
          <p:nvPr/>
        </p:nvSpPr>
        <p:spPr>
          <a:xfrm>
            <a:off x="757881" y="1129460"/>
            <a:ext cx="10676237" cy="4599080"/>
          </a:xfrm>
          <a:prstGeom prst="rect">
            <a:avLst/>
          </a:prstGeom>
          <a:noFill/>
        </p:spPr>
        <p:txBody>
          <a:bodyPr wrap="square">
            <a:spAutoFit/>
          </a:bodyPr>
          <a:lstStyle/>
          <a:p>
            <a:pPr>
              <a:lnSpc>
                <a:spcPct val="107000"/>
              </a:lnSpc>
              <a:spcAft>
                <a:spcPts val="800"/>
              </a:spcAft>
            </a:pPr>
            <a:r>
              <a:rPr lang="en-GB" sz="2400" kern="100" dirty="0">
                <a:effectLst/>
                <a:latin typeface="Arial" panose="020B06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000" kern="100" dirty="0">
                <a:solidFill>
                  <a:schemeClr val="tx2"/>
                </a:solidFill>
                <a:effectLst/>
                <a:latin typeface="Arial" panose="020B0604020202020204" pitchFamily="34" charset="0"/>
                <a:ea typeface="Aptos" panose="020B0004020202020204" pitchFamily="34" charset="0"/>
                <a:cs typeface="Arial" panose="020B0604020202020204" pitchFamily="34" charset="0"/>
              </a:rPr>
              <a:t>It should be stressed that the Society’s intention in engaging with the Local Plan process is to protect the route of the Somersetshire Coal Canal so that restoration to water remains a viable possibility.  The Local Plan does not grant permission to engage in restoration itself.  </a:t>
            </a:r>
          </a:p>
          <a:p>
            <a:pPr>
              <a:lnSpc>
                <a:spcPct val="107000"/>
              </a:lnSpc>
              <a:spcAft>
                <a:spcPts val="800"/>
              </a:spcAft>
            </a:pPr>
            <a:endParaRPr lang="en-GB" sz="2000" kern="100" dirty="0">
              <a:solidFill>
                <a:schemeClr val="tx2"/>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dirty="0">
                <a:solidFill>
                  <a:schemeClr val="tx2"/>
                </a:solidFill>
                <a:effectLst/>
                <a:latin typeface="Arial" panose="020B0604020202020204" pitchFamily="34" charset="0"/>
                <a:ea typeface="Aptos" panose="020B0004020202020204" pitchFamily="34" charset="0"/>
                <a:cs typeface="Arial" panose="020B0604020202020204" pitchFamily="34" charset="0"/>
              </a:rPr>
              <a:t>Restoration is a long-term project which will rely upon the agreement of individual landowners to work upon their land, at which time detailed construction plans will be drawn up for consideration as part of the normal planning process.</a:t>
            </a:r>
          </a:p>
          <a:p>
            <a:pPr>
              <a:lnSpc>
                <a:spcPct val="107000"/>
              </a:lnSpc>
              <a:spcAft>
                <a:spcPts val="800"/>
              </a:spcAft>
            </a:pPr>
            <a:endParaRPr lang="en-GB" sz="2000" kern="100" dirty="0">
              <a:solidFill>
                <a:schemeClr val="tx2"/>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2000" kern="100" dirty="0">
                <a:solidFill>
                  <a:schemeClr val="tx2"/>
                </a:solidFill>
                <a:effectLst/>
                <a:latin typeface="Arial" panose="020B0604020202020204" pitchFamily="34" charset="0"/>
                <a:ea typeface="Aptos" panose="020B0004020202020204" pitchFamily="34" charset="0"/>
                <a:cs typeface="Arial" panose="020B0604020202020204" pitchFamily="34" charset="0"/>
              </a:rPr>
              <a:t>Restoration of the route to water will bring with it benefits in biodiversity, public wellbeing and leisure opportunities.  Experience of similar schemes also shows significant financial benefits to landowners and householders in the area of the restoration. </a:t>
            </a:r>
          </a:p>
        </p:txBody>
      </p:sp>
      <p:sp>
        <p:nvSpPr>
          <p:cNvPr id="2" name="Title 1">
            <a:extLst>
              <a:ext uri="{FF2B5EF4-FFF2-40B4-BE49-F238E27FC236}">
                <a16:creationId xmlns:a16="http://schemas.microsoft.com/office/drawing/2014/main" id="{891463DF-EF23-42B9-B5A7-AFBD7FEE754D}"/>
              </a:ext>
            </a:extLst>
          </p:cNvPr>
          <p:cNvSpPr txBox="1">
            <a:spLocks/>
          </p:cNvSpPr>
          <p:nvPr/>
        </p:nvSpPr>
        <p:spPr>
          <a:xfrm>
            <a:off x="757881" y="150507"/>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kern="100" dirty="0">
                <a:solidFill>
                  <a:schemeClr val="tx2"/>
                </a:solidFill>
                <a:effectLst/>
                <a:latin typeface="Arial" panose="020B0604020202020204" pitchFamily="34" charset="0"/>
                <a:ea typeface="Aptos" panose="020B0004020202020204" pitchFamily="34" charset="0"/>
                <a:cs typeface="Arial" panose="020B0604020202020204" pitchFamily="34" charset="0"/>
              </a:rPr>
              <a:t>Conclusion of Somersetshire Coal Canal Society recent statement</a:t>
            </a:r>
          </a:p>
          <a:p>
            <a:endParaRPr lang="en-GB" sz="33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4180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4C162-44D4-045E-E822-8134B821BDC0}"/>
            </a:ext>
          </a:extLst>
        </p:cNvPr>
        <p:cNvGrpSpPr/>
        <p:nvPr/>
      </p:nvGrpSpPr>
      <p:grpSpPr>
        <a:xfrm>
          <a:off x="0" y="0"/>
          <a:ext cx="0" cy="0"/>
          <a:chOff x="0" y="0"/>
          <a:chExt cx="0" cy="0"/>
        </a:xfrm>
      </p:grpSpPr>
      <p:pic>
        <p:nvPicPr>
          <p:cNvPr id="5" name="Picture 4" descr="A picture containing text, place of worship&#10;&#10;Description automatically generated">
            <a:extLst>
              <a:ext uri="{FF2B5EF4-FFF2-40B4-BE49-F238E27FC236}">
                <a16:creationId xmlns:a16="http://schemas.microsoft.com/office/drawing/2014/main" id="{16829832-9D63-FE3A-4100-24783D87D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9546" y="796828"/>
            <a:ext cx="6372454" cy="4346416"/>
          </a:xfrm>
          <a:prstGeom prst="rect">
            <a:avLst/>
          </a:prstGeom>
        </p:spPr>
      </p:pic>
      <p:pic>
        <p:nvPicPr>
          <p:cNvPr id="11" name="Picture 10" descr="Text&#10;&#10;Description automatically generated">
            <a:extLst>
              <a:ext uri="{FF2B5EF4-FFF2-40B4-BE49-F238E27FC236}">
                <a16:creationId xmlns:a16="http://schemas.microsoft.com/office/drawing/2014/main" id="{4697173E-75DC-9C2B-B5BF-95F0709301AC}"/>
              </a:ext>
            </a:extLst>
          </p:cNvPr>
          <p:cNvPicPr>
            <a:picLocks noChangeAspect="1"/>
          </p:cNvPicPr>
          <p:nvPr/>
        </p:nvPicPr>
        <p:blipFill rotWithShape="1">
          <a:blip r:embed="rId3">
            <a:extLst>
              <a:ext uri="{28A0092B-C50C-407E-A947-70E740481C1C}">
                <a14:useLocalDpi xmlns:a14="http://schemas.microsoft.com/office/drawing/2010/main" val="0"/>
              </a:ext>
            </a:extLst>
          </a:blip>
          <a:srcRect t="7084" b="8628"/>
          <a:stretch/>
        </p:blipFill>
        <p:spPr>
          <a:xfrm>
            <a:off x="0" y="5143244"/>
            <a:ext cx="12192000" cy="1711354"/>
          </a:xfrm>
          <a:prstGeom prst="rect">
            <a:avLst/>
          </a:prstGeom>
        </p:spPr>
      </p:pic>
      <p:sp>
        <p:nvSpPr>
          <p:cNvPr id="2" name="TextBox 1">
            <a:extLst>
              <a:ext uri="{FF2B5EF4-FFF2-40B4-BE49-F238E27FC236}">
                <a16:creationId xmlns:a16="http://schemas.microsoft.com/office/drawing/2014/main" id="{75F57B1E-0C55-A367-63DD-B34B21F253A8}"/>
              </a:ext>
            </a:extLst>
          </p:cNvPr>
          <p:cNvSpPr txBox="1"/>
          <p:nvPr/>
        </p:nvSpPr>
        <p:spPr>
          <a:xfrm>
            <a:off x="665724" y="1035528"/>
            <a:ext cx="9675845" cy="658835"/>
          </a:xfrm>
          <a:prstGeom prst="rect">
            <a:avLst/>
          </a:prstGeom>
          <a:noFill/>
        </p:spPr>
        <p:txBody>
          <a:bodyPr wrap="square" rtlCol="0">
            <a:spAutoFit/>
          </a:bodyPr>
          <a:lstStyle/>
          <a:p>
            <a:pPr>
              <a:lnSpc>
                <a:spcPct val="150000"/>
              </a:lnSpc>
            </a:pPr>
            <a:r>
              <a:rPr lang="en-GB" sz="2800" b="1" dirty="0">
                <a:solidFill>
                  <a:srgbClr val="114053"/>
                </a:solidFill>
                <a:latin typeface="Arial" panose="020B0604020202020204" pitchFamily="34" charset="0"/>
                <a:cs typeface="Arial" panose="020B0604020202020204" pitchFamily="34" charset="0"/>
              </a:rPr>
              <a:t>3. </a:t>
            </a:r>
            <a:r>
              <a:rPr lang="en-GB" sz="2800" b="1" dirty="0">
                <a:solidFill>
                  <a:schemeClr val="tx2"/>
                </a:solidFill>
                <a:effectLst/>
                <a:latin typeface="Arial" panose="020B0604020202020204" pitchFamily="34" charset="0"/>
                <a:ea typeface="Arial" panose="020B0604020202020204" pitchFamily="34" charset="0"/>
              </a:rPr>
              <a:t>Local Plan Options Consultation Comments</a:t>
            </a:r>
            <a:endParaRPr lang="en-GB" sz="2800" b="1" dirty="0">
              <a:solidFill>
                <a:schemeClr val="tx2"/>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3E88EA17-301E-5BFD-5632-A190FE77497A}"/>
              </a:ext>
            </a:extLst>
          </p:cNvPr>
          <p:cNvSpPr/>
          <p:nvPr/>
        </p:nvSpPr>
        <p:spPr>
          <a:xfrm>
            <a:off x="2962275" y="5476875"/>
            <a:ext cx="4457700" cy="1190625"/>
          </a:xfrm>
          <a:prstGeom prst="roundRect">
            <a:avLst/>
          </a:prstGeom>
          <a:solidFill>
            <a:srgbClr val="FCC54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4454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f977478-cabf-45f0-b5ba-38f12dfb603a">
      <Terms xmlns="http://schemas.microsoft.com/office/infopath/2007/PartnerControls"/>
    </lcf76f155ced4ddcb4097134ff3c332f>
    <DocumentTitle xmlns="8f977478-cabf-45f0-b5ba-38f12dfb603a" xsi:nil="true"/>
    <_Flow_SignoffStatus xmlns="8f977478-cabf-45f0-b5ba-38f12dfb603a" xsi:nil="true"/>
    <TaxCatchAll xmlns="2c978d17-686b-4efe-8d3b-f721bc9acc9d" xsi:nil="true"/>
    <Date xmlns="8f977478-cabf-45f0-b5ba-38f12dfb603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D9A2236119F7A47B2A22F9A606E87C3" ma:contentTypeVersion="21" ma:contentTypeDescription="Create a new document." ma:contentTypeScope="" ma:versionID="b67d88b69e235cba176d90f91ca04cd5">
  <xsd:schema xmlns:xsd="http://www.w3.org/2001/XMLSchema" xmlns:xs="http://www.w3.org/2001/XMLSchema" xmlns:p="http://schemas.microsoft.com/office/2006/metadata/properties" xmlns:ns2="8f977478-cabf-45f0-b5ba-38f12dfb603a" xmlns:ns3="2c978d17-686b-4efe-8d3b-f721bc9acc9d" targetNamespace="http://schemas.microsoft.com/office/2006/metadata/properties" ma:root="true" ma:fieldsID="afbd0a9ffb1135157ddb0cf1e0f033e2" ns2:_="" ns3:_="">
    <xsd:import namespace="8f977478-cabf-45f0-b5ba-38f12dfb603a"/>
    <xsd:import namespace="2c978d17-686b-4efe-8d3b-f721bc9acc9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LengthInSeconds" minOccurs="0"/>
                <xsd:element ref="ns2:MediaServiceLocation" minOccurs="0"/>
                <xsd:element ref="ns2:_Flow_SignoffStatus" minOccurs="0"/>
                <xsd:element ref="ns2:MediaServiceObjectDetectorVersions" minOccurs="0"/>
                <xsd:element ref="ns2:MediaServiceSearchProperties" minOccurs="0"/>
                <xsd:element ref="ns2:DocumentTitle"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977478-cabf-45f0-b5ba-38f12dfb60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912f23b-0dde-4d46-bd58-a37ab3ccfbc9"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_Flow_SignoffStatus" ma:index="24" nillable="true" ma:displayName="Sign-off status" ma:internalName="Sign_x002d_off_x0020_status">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DocumentTitle" ma:index="27" nillable="true" ma:displayName="Document Title" ma:format="Dropdown" ma:internalName="DocumentTitle">
      <xsd:simpleType>
        <xsd:restriction base="dms:Text">
          <xsd:maxLength value="255"/>
        </xsd:restriction>
      </xsd:simpleType>
    </xsd:element>
    <xsd:element name="Date" ma:index="28"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c978d17-686b-4efe-8d3b-f721bc9acc9d"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a6f770f-4dfd-46ac-9166-9a8df9d62a57}" ma:internalName="TaxCatchAll" ma:showField="CatchAllData" ma:web="2c978d17-686b-4efe-8d3b-f721bc9acc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383369-1C69-45A6-A991-A9AA3976C2B0}">
  <ds:schemaRefs>
    <ds:schemaRef ds:uri="http://schemas.microsoft.com/sharepoint/v3/contenttype/forms"/>
  </ds:schemaRefs>
</ds:datastoreItem>
</file>

<file path=customXml/itemProps2.xml><?xml version="1.0" encoding="utf-8"?>
<ds:datastoreItem xmlns:ds="http://schemas.openxmlformats.org/officeDocument/2006/customXml" ds:itemID="{025C8C31-2827-4B5C-87AF-3ADD010342B3}">
  <ds:schemaRefs>
    <ds:schemaRef ds:uri="http://purl.org/dc/terms/"/>
    <ds:schemaRef ds:uri="http://schemas.microsoft.com/office/2006/documentManagement/types"/>
    <ds:schemaRef ds:uri="http://schemas.microsoft.com/office/infopath/2007/PartnerControls"/>
    <ds:schemaRef ds:uri="http://purl.org/dc/dcmitype/"/>
    <ds:schemaRef ds:uri="http://schemas.microsoft.com/office/2006/metadata/properties"/>
    <ds:schemaRef ds:uri="http://schemas.openxmlformats.org/package/2006/metadata/core-properties"/>
    <ds:schemaRef ds:uri="2c978d17-686b-4efe-8d3b-f721bc9acc9d"/>
    <ds:schemaRef ds:uri="8f977478-cabf-45f0-b5ba-38f12dfb603a"/>
    <ds:schemaRef ds:uri="http://www.w3.org/XML/1998/namespace"/>
    <ds:schemaRef ds:uri="http://purl.org/dc/elements/1.1/"/>
  </ds:schemaRefs>
</ds:datastoreItem>
</file>

<file path=customXml/itemProps3.xml><?xml version="1.0" encoding="utf-8"?>
<ds:datastoreItem xmlns:ds="http://schemas.openxmlformats.org/officeDocument/2006/customXml" ds:itemID="{573EE64C-8097-4FD1-A995-4F6E2AF6AC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977478-cabf-45f0-b5ba-38f12dfb603a"/>
    <ds:schemaRef ds:uri="2c978d17-686b-4efe-8d3b-f721bc9acc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2471</TotalTime>
  <Words>1776</Words>
  <Application>Microsoft Office PowerPoint</Application>
  <PresentationFormat>Widescreen</PresentationFormat>
  <Paragraphs>137</Paragraphs>
  <Slides>22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Aptos</vt:lpstr>
      <vt:lpstr>Aptos Display</vt:lpstr>
      <vt:lpstr>Arial</vt:lpstr>
      <vt:lpstr>Calibri</vt:lpstr>
      <vt:lpstr>Symbol</vt:lpstr>
      <vt:lpstr>Office Theme</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Hayden Foster</dc:creator>
  <cp:lastModifiedBy>Hayden Foster</cp:lastModifiedBy>
  <cp:revision>1</cp:revision>
  <dcterms:created xsi:type="dcterms:W3CDTF">2024-11-27T15:15:14Z</dcterms:created>
  <dcterms:modified xsi:type="dcterms:W3CDTF">2025-03-20T11:54:23Z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0x0101002D9A2236119F7A47B2A22F9A606E87C3</vt:lpwstr>
  </property>
  <property fmtid="{D5CDD505-2E9C-101B-9397-08002B2CF9AE}" pid="3" name="MediaServiceImageTags">
    <vt:lpwstr/>
  </property>
</Properties>
</file>